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1" r:id="rId7"/>
    <p:sldId id="262" r:id="rId8"/>
    <p:sldId id="270" r:id="rId9"/>
    <p:sldId id="263" r:id="rId10"/>
    <p:sldId id="271" r:id="rId11"/>
    <p:sldId id="265" r:id="rId12"/>
  </p:sldIdLst>
  <p:sldSz cx="12192000" cy="6858000"/>
  <p:notesSz cx="6858000" cy="9144000"/>
  <p:embeddedFontLst>
    <p:embeddedFont>
      <p:font typeface="方正粗黑宋简体" panose="02010600030101010101" charset="-122"/>
      <p:regular r:id="rId13"/>
    </p:embeddedFont>
    <p:embeddedFont>
      <p:font typeface="Agency FB" panose="020B0503020202020204" pitchFamily="34" charset="0"/>
      <p:regular r:id="rId14"/>
      <p:bold r:id="rId15"/>
    </p:embeddedFont>
    <p:embeddedFont>
      <p:font typeface="Microsoft JhengHei UI Light" panose="020B0304030504040204" pitchFamily="34" charset="-120"/>
      <p:regular r:id="rId16"/>
    </p:embeddedFont>
    <p:embeddedFont>
      <p:font typeface="等线" panose="02010600030101010101" pitchFamily="2" charset="-122"/>
      <p:regular r:id="rId17"/>
      <p:bold r:id="rId18"/>
    </p:embeddedFont>
    <p:embeddedFont>
      <p:font typeface="等线 Light" panose="02010600030101010101" pitchFamily="2" charset="-122"/>
      <p:regular r:id="rId19"/>
    </p:embeddedFont>
    <p:embeddedFont>
      <p:font typeface="华文新魏" panose="02010800040101010101" pitchFamily="2" charset="-122"/>
      <p:regular r:id="rId20"/>
    </p:embeddedFont>
    <p:embeddedFont>
      <p:font typeface="微软雅黑" panose="020B0503020204020204" pitchFamily="34" charset="-122"/>
      <p:regular r:id="rId21"/>
      <p:bold r:id="rId22"/>
    </p:embeddedFont>
    <p:embeddedFont>
      <p:font typeface="微软雅黑 Light" panose="020B0502040204020203" pitchFamily="34" charset="-122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E5E4E3"/>
    <a:srgbClr val="92A1B8"/>
    <a:srgbClr val="CCD3DE"/>
    <a:srgbClr val="E1E5EB"/>
    <a:srgbClr val="F2F2F2"/>
    <a:srgbClr val="C7CFDB"/>
    <a:srgbClr val="ADB9CA"/>
    <a:srgbClr val="FCFCFA"/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8" autoAdjust="0"/>
    <p:restoredTop sz="93826" autoAdjust="0"/>
  </p:normalViewPr>
  <p:slideViewPr>
    <p:cSldViewPr snapToGrid="0" showGuides="1">
      <p:cViewPr varScale="1">
        <p:scale>
          <a:sx n="74" d="100"/>
          <a:sy n="74" d="100"/>
        </p:scale>
        <p:origin x="366" y="30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EDE917-ADB0-4989-97D7-E464FB04B0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B56D93B-3522-4DB8-B689-9673FC030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6DC7C6-2547-447D-9990-D695BF66F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3B7DE1-AF1E-4142-8F67-81DCD18C6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22277C-C207-45B5-BDC3-9DE61BCA3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14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961A99-36FB-40CA-9B93-79A4BFA8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133F38-9F27-4168-9B5D-FD803A754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A9467-949E-4CD6-87FA-AAB782CA1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081E97-9A93-4EA2-B53D-CF4CE246F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688D98-B132-4D23-9124-DDDB1349B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2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14608BF-7B48-44BB-AACA-DE7256D71D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2ABC089-6820-49F5-BEDA-219828436F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86F656-2E1B-485B-A309-930842CD6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E63744-9695-4FD0-92E3-CE3907E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0877D3-4FF0-4FE0-9F82-8811C950F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804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E28141-BA0C-4F9D-9044-C02DA40F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9002B2-0CF0-4DFA-A661-29A7A9CF4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D36016-397C-4F83-8426-0C29649A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FC17D0-DA2F-4C9A-BAD6-B9B77722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8E6BBE-A18B-4D02-9C2C-567AD8D56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15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6085B3-4666-409C-9A38-51123E8C1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D66FB5-A25E-47B9-BC98-0A982E55F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5F7281-5E04-4B80-86CD-C1944C347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2B755B-D963-43A7-A136-334A7EC7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74CC24-BAA5-491E-8536-4B9F8EC8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69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46AB21-E6EB-41DF-A6D3-4BB269232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248EA05-12E9-4567-A161-9E2A31B20C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9CCB1-9B77-439B-B46F-1154C595F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30D4BED-BE25-4554-BF38-E781D3C92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8101CDD-073E-4B5D-BFFF-D9647A29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824889-6A40-44BB-848E-6E0D1BEA6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03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01D98F-E49B-4959-911B-6A596DEE3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A16455-4275-488C-9897-99EF8220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5DFD85-A6EE-4725-8F6B-DE0FE6A22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5032FFE-6CAD-4785-9A84-A3C567DDA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AFE71FE-FC6F-4DFB-93E5-29EE8ABA2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96ECEFC-7D2E-4FF8-B8DB-CE9B33F64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B8C2A21-79F9-4201-9C7B-2A25B70D8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8CF3D0F-B568-462A-AB92-AA68B482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38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1B0F01-C144-4CF4-B2E5-B418F9647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D311A2A-EA00-4527-8F92-C436BA934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C07476-41FE-4B40-8BAA-3DA110B47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DCCB02B-3872-4AD9-8F7B-66E88984B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79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4CAAE98-E1F7-4B87-AB31-9E7F07EB1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4797EFA-FB94-40EE-9C2D-2C9671BC6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3B79AB-9A11-4F91-A4AE-2148410D6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16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2DBC30-EEB2-4464-A0E7-274D0741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4548C8-63EF-4E70-8747-4ED1BCACA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9E4EE2F-D2A5-4705-85D4-D55E85450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EE1E5BD-AA5E-45A0-A81A-C40DAA5D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7ADC136-2D9E-42CA-B99C-76F33FD0D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5A6A278-504A-444F-9598-AA3D640F2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45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0FD712-1F6C-48F3-80D8-02DC9CDEB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4C90A56-A812-4355-A975-6EB79BD09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059BCC-60AC-4E5B-BFAA-F5A425349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B9CE11-B3D9-4842-ACB6-597D47EE7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927A5C-88EB-4EE0-ACE7-CF9C7F64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0FB14B0-E76D-4C42-88BA-0E9CB6A1C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774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1CFD870-1949-443E-8A3E-2D64D511A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AE27A08-5EAB-45A0-B3EF-561FB2B57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4BF28A-9D7E-4B9E-B192-6543C1C1C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8037B-4465-4FCA-AF85-51EB44615102}" type="datetimeFigureOut">
              <a:rPr lang="zh-CN" altLang="en-US" smtClean="0"/>
              <a:t>2021/6/9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EBF1F4-29A0-45D4-9409-8CFDDCADFF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929AFC-1905-401B-88E8-91937E569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0D4E5-CF29-4DC3-936A-03F29F340D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79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B5BAD1EC-FFF8-4583-9140-18348D13195D}"/>
              </a:ext>
            </a:extLst>
          </p:cNvPr>
          <p:cNvSpPr/>
          <p:nvPr/>
        </p:nvSpPr>
        <p:spPr>
          <a:xfrm>
            <a:off x="5850835" y="0"/>
            <a:ext cx="6341165" cy="6858000"/>
          </a:xfrm>
          <a:prstGeom prst="parallelogram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过程 1">
            <a:extLst>
              <a:ext uri="{FF2B5EF4-FFF2-40B4-BE49-F238E27FC236}">
                <a16:creationId xmlns:a16="http://schemas.microsoft.com/office/drawing/2014/main" id="{B209CB7C-1D6B-4FAF-BEC3-90D7CE9E4B7F}"/>
              </a:ext>
            </a:extLst>
          </p:cNvPr>
          <p:cNvSpPr/>
          <p:nvPr/>
        </p:nvSpPr>
        <p:spPr>
          <a:xfrm>
            <a:off x="0" y="485449"/>
            <a:ext cx="12192000" cy="5887102"/>
          </a:xfrm>
          <a:prstGeom prst="flowChartProcess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287F656-B2E8-483E-BD50-92605CEC41A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2" y="1045106"/>
            <a:ext cx="5286133" cy="4460608"/>
          </a:xfrm>
          <a:prstGeom prst="rect">
            <a:avLst/>
          </a:prstGeom>
        </p:spPr>
      </p:pic>
      <p:sp>
        <p:nvSpPr>
          <p:cNvPr id="4" name="平行四边形 3">
            <a:extLst>
              <a:ext uri="{FF2B5EF4-FFF2-40B4-BE49-F238E27FC236}">
                <a16:creationId xmlns:a16="http://schemas.microsoft.com/office/drawing/2014/main" id="{82A0E400-B4C3-40DA-81DA-BF1B01A69B8E}"/>
              </a:ext>
            </a:extLst>
          </p:cNvPr>
          <p:cNvSpPr/>
          <p:nvPr/>
        </p:nvSpPr>
        <p:spPr>
          <a:xfrm>
            <a:off x="0" y="0"/>
            <a:ext cx="6341165" cy="6858000"/>
          </a:xfrm>
          <a:prstGeom prst="parallelogram">
            <a:avLst/>
          </a:prstGeom>
          <a:solidFill>
            <a:schemeClr val="bg2">
              <a:lumMod val="9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E8C8D84-148F-4E01-A34E-1A216F309D5D}"/>
              </a:ext>
            </a:extLst>
          </p:cNvPr>
          <p:cNvSpPr txBox="1"/>
          <p:nvPr/>
        </p:nvSpPr>
        <p:spPr>
          <a:xfrm>
            <a:off x="4490831" y="2176760"/>
            <a:ext cx="54963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solidFill>
                  <a:srgbClr val="666699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课堂答辩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B9B1960B-F14A-4020-8201-5701AD1F015E}"/>
              </a:ext>
            </a:extLst>
          </p:cNvPr>
          <p:cNvCxnSpPr/>
          <p:nvPr/>
        </p:nvCxnSpPr>
        <p:spPr>
          <a:xfrm>
            <a:off x="3566491" y="3429000"/>
            <a:ext cx="7345017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F430D1F1-365D-426C-B067-7527FD617B36}"/>
              </a:ext>
            </a:extLst>
          </p:cNvPr>
          <p:cNvSpPr txBox="1"/>
          <p:nvPr/>
        </p:nvSpPr>
        <p:spPr>
          <a:xfrm>
            <a:off x="5907155" y="4265747"/>
            <a:ext cx="2663687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Agency FB" panose="020B0503020202020204" pitchFamily="34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2021.05.17</a:t>
            </a:r>
            <a:endParaRPr lang="zh-CN" altLang="en-US" sz="2800" dirty="0">
              <a:latin typeface="Agency FB" panose="020B0503020202020204" pitchFamily="34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7642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燕尾形 32">
            <a:extLst>
              <a:ext uri="{FF2B5EF4-FFF2-40B4-BE49-F238E27FC236}">
                <a16:creationId xmlns:a16="http://schemas.microsoft.com/office/drawing/2014/main" id="{E2D684CD-AA10-4F9D-832A-6E062DF55A60}"/>
              </a:ext>
            </a:extLst>
          </p:cNvPr>
          <p:cNvSpPr/>
          <p:nvPr/>
        </p:nvSpPr>
        <p:spPr>
          <a:xfrm>
            <a:off x="-533400" y="0"/>
            <a:ext cx="2177144" cy="952896"/>
          </a:xfrm>
          <a:prstGeom prst="chevron">
            <a:avLst/>
          </a:prstGeom>
          <a:solidFill>
            <a:srgbClr val="E1E5E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ísľíḍè">
            <a:extLst>
              <a:ext uri="{FF2B5EF4-FFF2-40B4-BE49-F238E27FC236}">
                <a16:creationId xmlns:a16="http://schemas.microsoft.com/office/drawing/2014/main" id="{B409DA34-796B-4A19-BA57-814170F6224F}"/>
              </a:ext>
            </a:extLst>
          </p:cNvPr>
          <p:cNvSpPr/>
          <p:nvPr/>
        </p:nvSpPr>
        <p:spPr bwMode="auto">
          <a:xfrm>
            <a:off x="4654108" y="1455276"/>
            <a:ext cx="2769235" cy="2772115"/>
          </a:xfrm>
          <a:custGeom>
            <a:avLst/>
            <a:gdLst>
              <a:gd name="T0" fmla="*/ 1924 w 1925"/>
              <a:gd name="T1" fmla="*/ 913 h 1926"/>
              <a:gd name="T2" fmla="*/ 1904 w 1925"/>
              <a:gd name="T3" fmla="*/ 769 h 1926"/>
              <a:gd name="T4" fmla="*/ 1866 w 1925"/>
              <a:gd name="T5" fmla="*/ 632 h 1926"/>
              <a:gd name="T6" fmla="*/ 1808 w 1925"/>
              <a:gd name="T7" fmla="*/ 504 h 1926"/>
              <a:gd name="T8" fmla="*/ 1734 w 1925"/>
              <a:gd name="T9" fmla="*/ 387 h 1926"/>
              <a:gd name="T10" fmla="*/ 1642 w 1925"/>
              <a:gd name="T11" fmla="*/ 283 h 1926"/>
              <a:gd name="T12" fmla="*/ 1537 w 1925"/>
              <a:gd name="T13" fmla="*/ 191 h 1926"/>
              <a:gd name="T14" fmla="*/ 1421 w 1925"/>
              <a:gd name="T15" fmla="*/ 117 h 1926"/>
              <a:gd name="T16" fmla="*/ 1293 w 1925"/>
              <a:gd name="T17" fmla="*/ 59 h 1926"/>
              <a:gd name="T18" fmla="*/ 1156 w 1925"/>
              <a:gd name="T19" fmla="*/ 20 h 1926"/>
              <a:gd name="T20" fmla="*/ 1011 w 1925"/>
              <a:gd name="T21" fmla="*/ 1 h 1926"/>
              <a:gd name="T22" fmla="*/ 913 w 1925"/>
              <a:gd name="T23" fmla="*/ 1 h 1926"/>
              <a:gd name="T24" fmla="*/ 768 w 1925"/>
              <a:gd name="T25" fmla="*/ 20 h 1926"/>
              <a:gd name="T26" fmla="*/ 631 w 1925"/>
              <a:gd name="T27" fmla="*/ 59 h 1926"/>
              <a:gd name="T28" fmla="*/ 503 w 1925"/>
              <a:gd name="T29" fmla="*/ 117 h 1926"/>
              <a:gd name="T30" fmla="*/ 387 w 1925"/>
              <a:gd name="T31" fmla="*/ 191 h 1926"/>
              <a:gd name="T32" fmla="*/ 282 w 1925"/>
              <a:gd name="T33" fmla="*/ 283 h 1926"/>
              <a:gd name="T34" fmla="*/ 191 w 1925"/>
              <a:gd name="T35" fmla="*/ 387 h 1926"/>
              <a:gd name="T36" fmla="*/ 116 w 1925"/>
              <a:gd name="T37" fmla="*/ 504 h 1926"/>
              <a:gd name="T38" fmla="*/ 58 w 1925"/>
              <a:gd name="T39" fmla="*/ 632 h 1926"/>
              <a:gd name="T40" fmla="*/ 20 w 1925"/>
              <a:gd name="T41" fmla="*/ 769 h 1926"/>
              <a:gd name="T42" fmla="*/ 2 w 1925"/>
              <a:gd name="T43" fmla="*/ 913 h 1926"/>
              <a:gd name="T44" fmla="*/ 2 w 1925"/>
              <a:gd name="T45" fmla="*/ 1012 h 1926"/>
              <a:gd name="T46" fmla="*/ 20 w 1925"/>
              <a:gd name="T47" fmla="*/ 1157 h 1926"/>
              <a:gd name="T48" fmla="*/ 58 w 1925"/>
              <a:gd name="T49" fmla="*/ 1294 h 1926"/>
              <a:gd name="T50" fmla="*/ 116 w 1925"/>
              <a:gd name="T51" fmla="*/ 1421 h 1926"/>
              <a:gd name="T52" fmla="*/ 191 w 1925"/>
              <a:gd name="T53" fmla="*/ 1538 h 1926"/>
              <a:gd name="T54" fmla="*/ 282 w 1925"/>
              <a:gd name="T55" fmla="*/ 1643 h 1926"/>
              <a:gd name="T56" fmla="*/ 387 w 1925"/>
              <a:gd name="T57" fmla="*/ 1734 h 1926"/>
              <a:gd name="T58" fmla="*/ 503 w 1925"/>
              <a:gd name="T59" fmla="*/ 1809 h 1926"/>
              <a:gd name="T60" fmla="*/ 631 w 1925"/>
              <a:gd name="T61" fmla="*/ 1867 h 1926"/>
              <a:gd name="T62" fmla="*/ 768 w 1925"/>
              <a:gd name="T63" fmla="*/ 1905 h 1926"/>
              <a:gd name="T64" fmla="*/ 913 w 1925"/>
              <a:gd name="T65" fmla="*/ 1924 h 1926"/>
              <a:gd name="T66" fmla="*/ 1011 w 1925"/>
              <a:gd name="T67" fmla="*/ 1924 h 1926"/>
              <a:gd name="T68" fmla="*/ 1156 w 1925"/>
              <a:gd name="T69" fmla="*/ 1905 h 1926"/>
              <a:gd name="T70" fmla="*/ 1293 w 1925"/>
              <a:gd name="T71" fmla="*/ 1867 h 1926"/>
              <a:gd name="T72" fmla="*/ 1421 w 1925"/>
              <a:gd name="T73" fmla="*/ 1809 h 1926"/>
              <a:gd name="T74" fmla="*/ 1537 w 1925"/>
              <a:gd name="T75" fmla="*/ 1734 h 1926"/>
              <a:gd name="T76" fmla="*/ 1642 w 1925"/>
              <a:gd name="T77" fmla="*/ 1643 h 1926"/>
              <a:gd name="T78" fmla="*/ 1734 w 1925"/>
              <a:gd name="T79" fmla="*/ 1538 h 1926"/>
              <a:gd name="T80" fmla="*/ 1808 w 1925"/>
              <a:gd name="T81" fmla="*/ 1421 h 1926"/>
              <a:gd name="T82" fmla="*/ 1866 w 1925"/>
              <a:gd name="T83" fmla="*/ 1294 h 1926"/>
              <a:gd name="T84" fmla="*/ 1904 w 1925"/>
              <a:gd name="T85" fmla="*/ 1157 h 1926"/>
              <a:gd name="T86" fmla="*/ 1924 w 1925"/>
              <a:gd name="T87" fmla="*/ 1012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25" h="1926">
                <a:moveTo>
                  <a:pt x="1925" y="963"/>
                </a:moveTo>
                <a:lnTo>
                  <a:pt x="1925" y="963"/>
                </a:lnTo>
                <a:lnTo>
                  <a:pt x="1924" y="913"/>
                </a:lnTo>
                <a:lnTo>
                  <a:pt x="1919" y="864"/>
                </a:lnTo>
                <a:lnTo>
                  <a:pt x="1913" y="816"/>
                </a:lnTo>
                <a:lnTo>
                  <a:pt x="1904" y="769"/>
                </a:lnTo>
                <a:lnTo>
                  <a:pt x="1894" y="722"/>
                </a:lnTo>
                <a:lnTo>
                  <a:pt x="1882" y="676"/>
                </a:lnTo>
                <a:lnTo>
                  <a:pt x="1866" y="632"/>
                </a:lnTo>
                <a:lnTo>
                  <a:pt x="1849" y="588"/>
                </a:lnTo>
                <a:lnTo>
                  <a:pt x="1830" y="545"/>
                </a:lnTo>
                <a:lnTo>
                  <a:pt x="1808" y="504"/>
                </a:lnTo>
                <a:lnTo>
                  <a:pt x="1785" y="463"/>
                </a:lnTo>
                <a:lnTo>
                  <a:pt x="1760" y="425"/>
                </a:lnTo>
                <a:lnTo>
                  <a:pt x="1734" y="387"/>
                </a:lnTo>
                <a:lnTo>
                  <a:pt x="1705" y="350"/>
                </a:lnTo>
                <a:lnTo>
                  <a:pt x="1675" y="315"/>
                </a:lnTo>
                <a:lnTo>
                  <a:pt x="1642" y="283"/>
                </a:lnTo>
                <a:lnTo>
                  <a:pt x="1610" y="250"/>
                </a:lnTo>
                <a:lnTo>
                  <a:pt x="1575" y="220"/>
                </a:lnTo>
                <a:lnTo>
                  <a:pt x="1537" y="191"/>
                </a:lnTo>
                <a:lnTo>
                  <a:pt x="1500" y="165"/>
                </a:lnTo>
                <a:lnTo>
                  <a:pt x="1462" y="139"/>
                </a:lnTo>
                <a:lnTo>
                  <a:pt x="1421" y="117"/>
                </a:lnTo>
                <a:lnTo>
                  <a:pt x="1380" y="95"/>
                </a:lnTo>
                <a:lnTo>
                  <a:pt x="1336" y="76"/>
                </a:lnTo>
                <a:lnTo>
                  <a:pt x="1293" y="59"/>
                </a:lnTo>
                <a:lnTo>
                  <a:pt x="1249" y="43"/>
                </a:lnTo>
                <a:lnTo>
                  <a:pt x="1203" y="31"/>
                </a:lnTo>
                <a:lnTo>
                  <a:pt x="1156" y="20"/>
                </a:lnTo>
                <a:lnTo>
                  <a:pt x="1109" y="12"/>
                </a:lnTo>
                <a:lnTo>
                  <a:pt x="1061" y="5"/>
                </a:lnTo>
                <a:lnTo>
                  <a:pt x="1011" y="1"/>
                </a:lnTo>
                <a:lnTo>
                  <a:pt x="962" y="0"/>
                </a:lnTo>
                <a:lnTo>
                  <a:pt x="962" y="0"/>
                </a:lnTo>
                <a:lnTo>
                  <a:pt x="913" y="1"/>
                </a:lnTo>
                <a:lnTo>
                  <a:pt x="863" y="5"/>
                </a:lnTo>
                <a:lnTo>
                  <a:pt x="815" y="12"/>
                </a:lnTo>
                <a:lnTo>
                  <a:pt x="768" y="20"/>
                </a:lnTo>
                <a:lnTo>
                  <a:pt x="721" y="31"/>
                </a:lnTo>
                <a:lnTo>
                  <a:pt x="676" y="43"/>
                </a:lnTo>
                <a:lnTo>
                  <a:pt x="631" y="59"/>
                </a:lnTo>
                <a:lnTo>
                  <a:pt x="588" y="76"/>
                </a:lnTo>
                <a:lnTo>
                  <a:pt x="546" y="95"/>
                </a:lnTo>
                <a:lnTo>
                  <a:pt x="503" y="117"/>
                </a:lnTo>
                <a:lnTo>
                  <a:pt x="464" y="139"/>
                </a:lnTo>
                <a:lnTo>
                  <a:pt x="424" y="165"/>
                </a:lnTo>
                <a:lnTo>
                  <a:pt x="387" y="191"/>
                </a:lnTo>
                <a:lnTo>
                  <a:pt x="351" y="220"/>
                </a:lnTo>
                <a:lnTo>
                  <a:pt x="316" y="250"/>
                </a:lnTo>
                <a:lnTo>
                  <a:pt x="282" y="283"/>
                </a:lnTo>
                <a:lnTo>
                  <a:pt x="250" y="315"/>
                </a:lnTo>
                <a:lnTo>
                  <a:pt x="219" y="350"/>
                </a:lnTo>
                <a:lnTo>
                  <a:pt x="191" y="387"/>
                </a:lnTo>
                <a:lnTo>
                  <a:pt x="164" y="425"/>
                </a:lnTo>
                <a:lnTo>
                  <a:pt x="139" y="463"/>
                </a:lnTo>
                <a:lnTo>
                  <a:pt x="116" y="504"/>
                </a:lnTo>
                <a:lnTo>
                  <a:pt x="94" y="545"/>
                </a:lnTo>
                <a:lnTo>
                  <a:pt x="75" y="588"/>
                </a:lnTo>
                <a:lnTo>
                  <a:pt x="58" y="632"/>
                </a:lnTo>
                <a:lnTo>
                  <a:pt x="44" y="676"/>
                </a:lnTo>
                <a:lnTo>
                  <a:pt x="30" y="722"/>
                </a:lnTo>
                <a:lnTo>
                  <a:pt x="20" y="769"/>
                </a:lnTo>
                <a:lnTo>
                  <a:pt x="11" y="816"/>
                </a:lnTo>
                <a:lnTo>
                  <a:pt x="5" y="864"/>
                </a:lnTo>
                <a:lnTo>
                  <a:pt x="2" y="913"/>
                </a:lnTo>
                <a:lnTo>
                  <a:pt x="0" y="963"/>
                </a:lnTo>
                <a:lnTo>
                  <a:pt x="0" y="963"/>
                </a:lnTo>
                <a:lnTo>
                  <a:pt x="2" y="1012"/>
                </a:lnTo>
                <a:lnTo>
                  <a:pt x="5" y="1061"/>
                </a:lnTo>
                <a:lnTo>
                  <a:pt x="11" y="1110"/>
                </a:lnTo>
                <a:lnTo>
                  <a:pt x="20" y="1157"/>
                </a:lnTo>
                <a:lnTo>
                  <a:pt x="30" y="1203"/>
                </a:lnTo>
                <a:lnTo>
                  <a:pt x="44" y="1249"/>
                </a:lnTo>
                <a:lnTo>
                  <a:pt x="58" y="1294"/>
                </a:lnTo>
                <a:lnTo>
                  <a:pt x="75" y="1337"/>
                </a:lnTo>
                <a:lnTo>
                  <a:pt x="94" y="1380"/>
                </a:lnTo>
                <a:lnTo>
                  <a:pt x="116" y="1421"/>
                </a:lnTo>
                <a:lnTo>
                  <a:pt x="139" y="1462"/>
                </a:lnTo>
                <a:lnTo>
                  <a:pt x="164" y="1501"/>
                </a:lnTo>
                <a:lnTo>
                  <a:pt x="191" y="1538"/>
                </a:lnTo>
                <a:lnTo>
                  <a:pt x="219" y="1575"/>
                </a:lnTo>
                <a:lnTo>
                  <a:pt x="250" y="1610"/>
                </a:lnTo>
                <a:lnTo>
                  <a:pt x="282" y="1643"/>
                </a:lnTo>
                <a:lnTo>
                  <a:pt x="316" y="1675"/>
                </a:lnTo>
                <a:lnTo>
                  <a:pt x="351" y="1705"/>
                </a:lnTo>
                <a:lnTo>
                  <a:pt x="387" y="1734"/>
                </a:lnTo>
                <a:lnTo>
                  <a:pt x="424" y="1761"/>
                </a:lnTo>
                <a:lnTo>
                  <a:pt x="464" y="1786"/>
                </a:lnTo>
                <a:lnTo>
                  <a:pt x="503" y="1809"/>
                </a:lnTo>
                <a:lnTo>
                  <a:pt x="546" y="1831"/>
                </a:lnTo>
                <a:lnTo>
                  <a:pt x="588" y="1850"/>
                </a:lnTo>
                <a:lnTo>
                  <a:pt x="631" y="1867"/>
                </a:lnTo>
                <a:lnTo>
                  <a:pt x="676" y="1882"/>
                </a:lnTo>
                <a:lnTo>
                  <a:pt x="721" y="1896"/>
                </a:lnTo>
                <a:lnTo>
                  <a:pt x="768" y="1905"/>
                </a:lnTo>
                <a:lnTo>
                  <a:pt x="815" y="1914"/>
                </a:lnTo>
                <a:lnTo>
                  <a:pt x="863" y="1921"/>
                </a:lnTo>
                <a:lnTo>
                  <a:pt x="913" y="1924"/>
                </a:lnTo>
                <a:lnTo>
                  <a:pt x="962" y="1926"/>
                </a:lnTo>
                <a:lnTo>
                  <a:pt x="962" y="1926"/>
                </a:lnTo>
                <a:lnTo>
                  <a:pt x="1011" y="1924"/>
                </a:lnTo>
                <a:lnTo>
                  <a:pt x="1061" y="1921"/>
                </a:lnTo>
                <a:lnTo>
                  <a:pt x="1109" y="1914"/>
                </a:lnTo>
                <a:lnTo>
                  <a:pt x="1156" y="1905"/>
                </a:lnTo>
                <a:lnTo>
                  <a:pt x="1203" y="1896"/>
                </a:lnTo>
                <a:lnTo>
                  <a:pt x="1249" y="1882"/>
                </a:lnTo>
                <a:lnTo>
                  <a:pt x="1293" y="1867"/>
                </a:lnTo>
                <a:lnTo>
                  <a:pt x="1336" y="1850"/>
                </a:lnTo>
                <a:lnTo>
                  <a:pt x="1380" y="1831"/>
                </a:lnTo>
                <a:lnTo>
                  <a:pt x="1421" y="1809"/>
                </a:lnTo>
                <a:lnTo>
                  <a:pt x="1462" y="1786"/>
                </a:lnTo>
                <a:lnTo>
                  <a:pt x="1500" y="1761"/>
                </a:lnTo>
                <a:lnTo>
                  <a:pt x="1537" y="1734"/>
                </a:lnTo>
                <a:lnTo>
                  <a:pt x="1575" y="1705"/>
                </a:lnTo>
                <a:lnTo>
                  <a:pt x="1610" y="1675"/>
                </a:lnTo>
                <a:lnTo>
                  <a:pt x="1642" y="1643"/>
                </a:lnTo>
                <a:lnTo>
                  <a:pt x="1675" y="1610"/>
                </a:lnTo>
                <a:lnTo>
                  <a:pt x="1705" y="1575"/>
                </a:lnTo>
                <a:lnTo>
                  <a:pt x="1734" y="1538"/>
                </a:lnTo>
                <a:lnTo>
                  <a:pt x="1760" y="1501"/>
                </a:lnTo>
                <a:lnTo>
                  <a:pt x="1785" y="1462"/>
                </a:lnTo>
                <a:lnTo>
                  <a:pt x="1808" y="1421"/>
                </a:lnTo>
                <a:lnTo>
                  <a:pt x="1830" y="1380"/>
                </a:lnTo>
                <a:lnTo>
                  <a:pt x="1849" y="1337"/>
                </a:lnTo>
                <a:lnTo>
                  <a:pt x="1866" y="1294"/>
                </a:lnTo>
                <a:lnTo>
                  <a:pt x="1882" y="1249"/>
                </a:lnTo>
                <a:lnTo>
                  <a:pt x="1894" y="1203"/>
                </a:lnTo>
                <a:lnTo>
                  <a:pt x="1904" y="1157"/>
                </a:lnTo>
                <a:lnTo>
                  <a:pt x="1913" y="1110"/>
                </a:lnTo>
                <a:lnTo>
                  <a:pt x="1919" y="1061"/>
                </a:lnTo>
                <a:lnTo>
                  <a:pt x="1924" y="1012"/>
                </a:lnTo>
                <a:lnTo>
                  <a:pt x="1925" y="963"/>
                </a:lnTo>
                <a:lnTo>
                  <a:pt x="1925" y="963"/>
                </a:lnTo>
                <a:close/>
              </a:path>
            </a:pathLst>
          </a:custGeom>
          <a:solidFill>
            <a:srgbClr val="E5E4E3"/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3" name="íṣḻíḍè">
            <a:extLst>
              <a:ext uri="{FF2B5EF4-FFF2-40B4-BE49-F238E27FC236}">
                <a16:creationId xmlns:a16="http://schemas.microsoft.com/office/drawing/2014/main" id="{A082457F-1C52-4A91-A4B2-975FEB04B51A}"/>
              </a:ext>
            </a:extLst>
          </p:cNvPr>
          <p:cNvSpPr/>
          <p:nvPr/>
        </p:nvSpPr>
        <p:spPr bwMode="auto">
          <a:xfrm>
            <a:off x="4968638" y="1772642"/>
            <a:ext cx="2140175" cy="2137383"/>
          </a:xfrm>
          <a:custGeom>
            <a:avLst/>
            <a:gdLst>
              <a:gd name="T0" fmla="*/ 1529 w 1531"/>
              <a:gd name="T1" fmla="*/ 726 h 1531"/>
              <a:gd name="T2" fmla="*/ 1515 w 1531"/>
              <a:gd name="T3" fmla="*/ 612 h 1531"/>
              <a:gd name="T4" fmla="*/ 1484 w 1531"/>
              <a:gd name="T5" fmla="*/ 502 h 1531"/>
              <a:gd name="T6" fmla="*/ 1438 w 1531"/>
              <a:gd name="T7" fmla="*/ 401 h 1531"/>
              <a:gd name="T8" fmla="*/ 1378 w 1531"/>
              <a:gd name="T9" fmla="*/ 308 h 1531"/>
              <a:gd name="T10" fmla="*/ 1307 w 1531"/>
              <a:gd name="T11" fmla="*/ 224 h 1531"/>
              <a:gd name="T12" fmla="*/ 1222 w 1531"/>
              <a:gd name="T13" fmla="*/ 153 h 1531"/>
              <a:gd name="T14" fmla="*/ 1130 w 1531"/>
              <a:gd name="T15" fmla="*/ 93 h 1531"/>
              <a:gd name="T16" fmla="*/ 1029 w 1531"/>
              <a:gd name="T17" fmla="*/ 47 h 1531"/>
              <a:gd name="T18" fmla="*/ 919 w 1531"/>
              <a:gd name="T19" fmla="*/ 16 h 1531"/>
              <a:gd name="T20" fmla="*/ 805 w 1531"/>
              <a:gd name="T21" fmla="*/ 1 h 1531"/>
              <a:gd name="T22" fmla="*/ 725 w 1531"/>
              <a:gd name="T23" fmla="*/ 1 h 1531"/>
              <a:gd name="T24" fmla="*/ 611 w 1531"/>
              <a:gd name="T25" fmla="*/ 16 h 1531"/>
              <a:gd name="T26" fmla="*/ 503 w 1531"/>
              <a:gd name="T27" fmla="*/ 47 h 1531"/>
              <a:gd name="T28" fmla="*/ 400 w 1531"/>
              <a:gd name="T29" fmla="*/ 93 h 1531"/>
              <a:gd name="T30" fmla="*/ 308 w 1531"/>
              <a:gd name="T31" fmla="*/ 153 h 1531"/>
              <a:gd name="T32" fmla="*/ 225 w 1531"/>
              <a:gd name="T33" fmla="*/ 224 h 1531"/>
              <a:gd name="T34" fmla="*/ 152 w 1531"/>
              <a:gd name="T35" fmla="*/ 308 h 1531"/>
              <a:gd name="T36" fmla="*/ 92 w 1531"/>
              <a:gd name="T37" fmla="*/ 401 h 1531"/>
              <a:gd name="T38" fmla="*/ 47 w 1531"/>
              <a:gd name="T39" fmla="*/ 502 h 1531"/>
              <a:gd name="T40" fmla="*/ 15 w 1531"/>
              <a:gd name="T41" fmla="*/ 612 h 1531"/>
              <a:gd name="T42" fmla="*/ 1 w 1531"/>
              <a:gd name="T43" fmla="*/ 726 h 1531"/>
              <a:gd name="T44" fmla="*/ 1 w 1531"/>
              <a:gd name="T45" fmla="*/ 805 h 1531"/>
              <a:gd name="T46" fmla="*/ 15 w 1531"/>
              <a:gd name="T47" fmla="*/ 920 h 1531"/>
              <a:gd name="T48" fmla="*/ 47 w 1531"/>
              <a:gd name="T49" fmla="*/ 1029 h 1531"/>
              <a:gd name="T50" fmla="*/ 92 w 1531"/>
              <a:gd name="T51" fmla="*/ 1130 h 1531"/>
              <a:gd name="T52" fmla="*/ 152 w 1531"/>
              <a:gd name="T53" fmla="*/ 1223 h 1531"/>
              <a:gd name="T54" fmla="*/ 225 w 1531"/>
              <a:gd name="T55" fmla="*/ 1307 h 1531"/>
              <a:gd name="T56" fmla="*/ 308 w 1531"/>
              <a:gd name="T57" fmla="*/ 1378 h 1531"/>
              <a:gd name="T58" fmla="*/ 400 w 1531"/>
              <a:gd name="T59" fmla="*/ 1439 h 1531"/>
              <a:gd name="T60" fmla="*/ 503 w 1531"/>
              <a:gd name="T61" fmla="*/ 1484 h 1531"/>
              <a:gd name="T62" fmla="*/ 611 w 1531"/>
              <a:gd name="T63" fmla="*/ 1516 h 1531"/>
              <a:gd name="T64" fmla="*/ 725 w 1531"/>
              <a:gd name="T65" fmla="*/ 1530 h 1531"/>
              <a:gd name="T66" fmla="*/ 805 w 1531"/>
              <a:gd name="T67" fmla="*/ 1530 h 1531"/>
              <a:gd name="T68" fmla="*/ 919 w 1531"/>
              <a:gd name="T69" fmla="*/ 1516 h 1531"/>
              <a:gd name="T70" fmla="*/ 1029 w 1531"/>
              <a:gd name="T71" fmla="*/ 1484 h 1531"/>
              <a:gd name="T72" fmla="*/ 1130 w 1531"/>
              <a:gd name="T73" fmla="*/ 1439 h 1531"/>
              <a:gd name="T74" fmla="*/ 1222 w 1531"/>
              <a:gd name="T75" fmla="*/ 1378 h 1531"/>
              <a:gd name="T76" fmla="*/ 1307 w 1531"/>
              <a:gd name="T77" fmla="*/ 1307 h 1531"/>
              <a:gd name="T78" fmla="*/ 1378 w 1531"/>
              <a:gd name="T79" fmla="*/ 1223 h 1531"/>
              <a:gd name="T80" fmla="*/ 1438 w 1531"/>
              <a:gd name="T81" fmla="*/ 1130 h 1531"/>
              <a:gd name="T82" fmla="*/ 1484 w 1531"/>
              <a:gd name="T83" fmla="*/ 1029 h 1531"/>
              <a:gd name="T84" fmla="*/ 1515 w 1531"/>
              <a:gd name="T85" fmla="*/ 920 h 1531"/>
              <a:gd name="T86" fmla="*/ 1529 w 1531"/>
              <a:gd name="T87" fmla="*/ 805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31" h="1531">
                <a:moveTo>
                  <a:pt x="1531" y="766"/>
                </a:moveTo>
                <a:lnTo>
                  <a:pt x="1531" y="766"/>
                </a:lnTo>
                <a:lnTo>
                  <a:pt x="1529" y="726"/>
                </a:lnTo>
                <a:lnTo>
                  <a:pt x="1526" y="688"/>
                </a:lnTo>
                <a:lnTo>
                  <a:pt x="1521" y="649"/>
                </a:lnTo>
                <a:lnTo>
                  <a:pt x="1515" y="612"/>
                </a:lnTo>
                <a:lnTo>
                  <a:pt x="1506" y="574"/>
                </a:lnTo>
                <a:lnTo>
                  <a:pt x="1496" y="538"/>
                </a:lnTo>
                <a:lnTo>
                  <a:pt x="1484" y="502"/>
                </a:lnTo>
                <a:lnTo>
                  <a:pt x="1470" y="468"/>
                </a:lnTo>
                <a:lnTo>
                  <a:pt x="1455" y="434"/>
                </a:lnTo>
                <a:lnTo>
                  <a:pt x="1438" y="401"/>
                </a:lnTo>
                <a:lnTo>
                  <a:pt x="1420" y="369"/>
                </a:lnTo>
                <a:lnTo>
                  <a:pt x="1399" y="338"/>
                </a:lnTo>
                <a:lnTo>
                  <a:pt x="1378" y="308"/>
                </a:lnTo>
                <a:lnTo>
                  <a:pt x="1356" y="280"/>
                </a:lnTo>
                <a:lnTo>
                  <a:pt x="1332" y="252"/>
                </a:lnTo>
                <a:lnTo>
                  <a:pt x="1307" y="224"/>
                </a:lnTo>
                <a:lnTo>
                  <a:pt x="1279" y="199"/>
                </a:lnTo>
                <a:lnTo>
                  <a:pt x="1251" y="175"/>
                </a:lnTo>
                <a:lnTo>
                  <a:pt x="1222" y="153"/>
                </a:lnTo>
                <a:lnTo>
                  <a:pt x="1192" y="131"/>
                </a:lnTo>
                <a:lnTo>
                  <a:pt x="1162" y="111"/>
                </a:lnTo>
                <a:lnTo>
                  <a:pt x="1130" y="93"/>
                </a:lnTo>
                <a:lnTo>
                  <a:pt x="1097" y="76"/>
                </a:lnTo>
                <a:lnTo>
                  <a:pt x="1064" y="60"/>
                </a:lnTo>
                <a:lnTo>
                  <a:pt x="1029" y="47"/>
                </a:lnTo>
                <a:lnTo>
                  <a:pt x="993" y="35"/>
                </a:lnTo>
                <a:lnTo>
                  <a:pt x="956" y="24"/>
                </a:lnTo>
                <a:lnTo>
                  <a:pt x="919" y="16"/>
                </a:lnTo>
                <a:lnTo>
                  <a:pt x="882" y="10"/>
                </a:lnTo>
                <a:lnTo>
                  <a:pt x="843" y="5"/>
                </a:lnTo>
                <a:lnTo>
                  <a:pt x="805" y="1"/>
                </a:lnTo>
                <a:lnTo>
                  <a:pt x="765" y="0"/>
                </a:lnTo>
                <a:lnTo>
                  <a:pt x="765" y="0"/>
                </a:lnTo>
                <a:lnTo>
                  <a:pt x="725" y="1"/>
                </a:lnTo>
                <a:lnTo>
                  <a:pt x="687" y="5"/>
                </a:lnTo>
                <a:lnTo>
                  <a:pt x="648" y="10"/>
                </a:lnTo>
                <a:lnTo>
                  <a:pt x="611" y="16"/>
                </a:lnTo>
                <a:lnTo>
                  <a:pt x="574" y="24"/>
                </a:lnTo>
                <a:lnTo>
                  <a:pt x="538" y="35"/>
                </a:lnTo>
                <a:lnTo>
                  <a:pt x="503" y="47"/>
                </a:lnTo>
                <a:lnTo>
                  <a:pt x="468" y="60"/>
                </a:lnTo>
                <a:lnTo>
                  <a:pt x="434" y="76"/>
                </a:lnTo>
                <a:lnTo>
                  <a:pt x="400" y="93"/>
                </a:lnTo>
                <a:lnTo>
                  <a:pt x="369" y="111"/>
                </a:lnTo>
                <a:lnTo>
                  <a:pt x="338" y="131"/>
                </a:lnTo>
                <a:lnTo>
                  <a:pt x="308" y="153"/>
                </a:lnTo>
                <a:lnTo>
                  <a:pt x="279" y="175"/>
                </a:lnTo>
                <a:lnTo>
                  <a:pt x="251" y="199"/>
                </a:lnTo>
                <a:lnTo>
                  <a:pt x="225" y="224"/>
                </a:lnTo>
                <a:lnTo>
                  <a:pt x="199" y="252"/>
                </a:lnTo>
                <a:lnTo>
                  <a:pt x="175" y="280"/>
                </a:lnTo>
                <a:lnTo>
                  <a:pt x="152" y="308"/>
                </a:lnTo>
                <a:lnTo>
                  <a:pt x="131" y="338"/>
                </a:lnTo>
                <a:lnTo>
                  <a:pt x="112" y="369"/>
                </a:lnTo>
                <a:lnTo>
                  <a:pt x="92" y="401"/>
                </a:lnTo>
                <a:lnTo>
                  <a:pt x="75" y="434"/>
                </a:lnTo>
                <a:lnTo>
                  <a:pt x="60" y="468"/>
                </a:lnTo>
                <a:lnTo>
                  <a:pt x="47" y="502"/>
                </a:lnTo>
                <a:lnTo>
                  <a:pt x="34" y="538"/>
                </a:lnTo>
                <a:lnTo>
                  <a:pt x="24" y="574"/>
                </a:lnTo>
                <a:lnTo>
                  <a:pt x="15" y="612"/>
                </a:lnTo>
                <a:lnTo>
                  <a:pt x="9" y="649"/>
                </a:lnTo>
                <a:lnTo>
                  <a:pt x="4" y="688"/>
                </a:lnTo>
                <a:lnTo>
                  <a:pt x="1" y="726"/>
                </a:lnTo>
                <a:lnTo>
                  <a:pt x="0" y="766"/>
                </a:lnTo>
                <a:lnTo>
                  <a:pt x="0" y="766"/>
                </a:lnTo>
                <a:lnTo>
                  <a:pt x="1" y="805"/>
                </a:lnTo>
                <a:lnTo>
                  <a:pt x="4" y="844"/>
                </a:lnTo>
                <a:lnTo>
                  <a:pt x="9" y="883"/>
                </a:lnTo>
                <a:lnTo>
                  <a:pt x="15" y="920"/>
                </a:lnTo>
                <a:lnTo>
                  <a:pt x="24" y="957"/>
                </a:lnTo>
                <a:lnTo>
                  <a:pt x="34" y="993"/>
                </a:lnTo>
                <a:lnTo>
                  <a:pt x="47" y="1029"/>
                </a:lnTo>
                <a:lnTo>
                  <a:pt x="60" y="1063"/>
                </a:lnTo>
                <a:lnTo>
                  <a:pt x="75" y="1098"/>
                </a:lnTo>
                <a:lnTo>
                  <a:pt x="92" y="1130"/>
                </a:lnTo>
                <a:lnTo>
                  <a:pt x="112" y="1163"/>
                </a:lnTo>
                <a:lnTo>
                  <a:pt x="131" y="1193"/>
                </a:lnTo>
                <a:lnTo>
                  <a:pt x="152" y="1223"/>
                </a:lnTo>
                <a:lnTo>
                  <a:pt x="175" y="1252"/>
                </a:lnTo>
                <a:lnTo>
                  <a:pt x="199" y="1280"/>
                </a:lnTo>
                <a:lnTo>
                  <a:pt x="225" y="1307"/>
                </a:lnTo>
                <a:lnTo>
                  <a:pt x="251" y="1333"/>
                </a:lnTo>
                <a:lnTo>
                  <a:pt x="279" y="1357"/>
                </a:lnTo>
                <a:lnTo>
                  <a:pt x="308" y="1378"/>
                </a:lnTo>
                <a:lnTo>
                  <a:pt x="338" y="1400"/>
                </a:lnTo>
                <a:lnTo>
                  <a:pt x="369" y="1421"/>
                </a:lnTo>
                <a:lnTo>
                  <a:pt x="400" y="1439"/>
                </a:lnTo>
                <a:lnTo>
                  <a:pt x="434" y="1455"/>
                </a:lnTo>
                <a:lnTo>
                  <a:pt x="468" y="1471"/>
                </a:lnTo>
                <a:lnTo>
                  <a:pt x="503" y="1484"/>
                </a:lnTo>
                <a:lnTo>
                  <a:pt x="538" y="1496"/>
                </a:lnTo>
                <a:lnTo>
                  <a:pt x="574" y="1507"/>
                </a:lnTo>
                <a:lnTo>
                  <a:pt x="611" y="1516"/>
                </a:lnTo>
                <a:lnTo>
                  <a:pt x="648" y="1522"/>
                </a:lnTo>
                <a:lnTo>
                  <a:pt x="687" y="1526"/>
                </a:lnTo>
                <a:lnTo>
                  <a:pt x="725" y="1530"/>
                </a:lnTo>
                <a:lnTo>
                  <a:pt x="765" y="1531"/>
                </a:lnTo>
                <a:lnTo>
                  <a:pt x="765" y="1531"/>
                </a:lnTo>
                <a:lnTo>
                  <a:pt x="805" y="1530"/>
                </a:lnTo>
                <a:lnTo>
                  <a:pt x="843" y="1526"/>
                </a:lnTo>
                <a:lnTo>
                  <a:pt x="882" y="1522"/>
                </a:lnTo>
                <a:lnTo>
                  <a:pt x="919" y="1516"/>
                </a:lnTo>
                <a:lnTo>
                  <a:pt x="956" y="1507"/>
                </a:lnTo>
                <a:lnTo>
                  <a:pt x="993" y="1496"/>
                </a:lnTo>
                <a:lnTo>
                  <a:pt x="1029" y="1484"/>
                </a:lnTo>
                <a:lnTo>
                  <a:pt x="1064" y="1471"/>
                </a:lnTo>
                <a:lnTo>
                  <a:pt x="1097" y="1455"/>
                </a:lnTo>
                <a:lnTo>
                  <a:pt x="1130" y="1439"/>
                </a:lnTo>
                <a:lnTo>
                  <a:pt x="1162" y="1421"/>
                </a:lnTo>
                <a:lnTo>
                  <a:pt x="1192" y="1400"/>
                </a:lnTo>
                <a:lnTo>
                  <a:pt x="1222" y="1378"/>
                </a:lnTo>
                <a:lnTo>
                  <a:pt x="1251" y="1357"/>
                </a:lnTo>
                <a:lnTo>
                  <a:pt x="1279" y="1333"/>
                </a:lnTo>
                <a:lnTo>
                  <a:pt x="1307" y="1307"/>
                </a:lnTo>
                <a:lnTo>
                  <a:pt x="1332" y="1280"/>
                </a:lnTo>
                <a:lnTo>
                  <a:pt x="1356" y="1252"/>
                </a:lnTo>
                <a:lnTo>
                  <a:pt x="1378" y="1223"/>
                </a:lnTo>
                <a:lnTo>
                  <a:pt x="1399" y="1193"/>
                </a:lnTo>
                <a:lnTo>
                  <a:pt x="1420" y="1163"/>
                </a:lnTo>
                <a:lnTo>
                  <a:pt x="1438" y="1130"/>
                </a:lnTo>
                <a:lnTo>
                  <a:pt x="1455" y="1098"/>
                </a:lnTo>
                <a:lnTo>
                  <a:pt x="1470" y="1063"/>
                </a:lnTo>
                <a:lnTo>
                  <a:pt x="1484" y="1029"/>
                </a:lnTo>
                <a:lnTo>
                  <a:pt x="1496" y="993"/>
                </a:lnTo>
                <a:lnTo>
                  <a:pt x="1506" y="957"/>
                </a:lnTo>
                <a:lnTo>
                  <a:pt x="1515" y="920"/>
                </a:lnTo>
                <a:lnTo>
                  <a:pt x="1521" y="883"/>
                </a:lnTo>
                <a:lnTo>
                  <a:pt x="1526" y="844"/>
                </a:lnTo>
                <a:lnTo>
                  <a:pt x="1529" y="805"/>
                </a:lnTo>
                <a:lnTo>
                  <a:pt x="1531" y="766"/>
                </a:lnTo>
                <a:lnTo>
                  <a:pt x="1531" y="7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4" name="íşḻîdé">
            <a:extLst>
              <a:ext uri="{FF2B5EF4-FFF2-40B4-BE49-F238E27FC236}">
                <a16:creationId xmlns:a16="http://schemas.microsoft.com/office/drawing/2014/main" id="{D2E954BC-D65C-4782-90BD-2806F727F8FC}"/>
              </a:ext>
            </a:extLst>
          </p:cNvPr>
          <p:cNvSpPr/>
          <p:nvPr/>
        </p:nvSpPr>
        <p:spPr bwMode="auto">
          <a:xfrm>
            <a:off x="5309501" y="2110713"/>
            <a:ext cx="1458449" cy="1478007"/>
          </a:xfrm>
          <a:custGeom>
            <a:avLst/>
            <a:gdLst>
              <a:gd name="T0" fmla="*/ 1043 w 1044"/>
              <a:gd name="T1" fmla="*/ 502 h 1058"/>
              <a:gd name="T2" fmla="*/ 1034 w 1044"/>
              <a:gd name="T3" fmla="*/ 423 h 1058"/>
              <a:gd name="T4" fmla="*/ 1013 w 1044"/>
              <a:gd name="T5" fmla="*/ 347 h 1058"/>
              <a:gd name="T6" fmla="*/ 982 w 1044"/>
              <a:gd name="T7" fmla="*/ 277 h 1058"/>
              <a:gd name="T8" fmla="*/ 941 w 1044"/>
              <a:gd name="T9" fmla="*/ 213 h 1058"/>
              <a:gd name="T10" fmla="*/ 892 w 1044"/>
              <a:gd name="T11" fmla="*/ 156 h 1058"/>
              <a:gd name="T12" fmla="*/ 835 w 1044"/>
              <a:gd name="T13" fmla="*/ 105 h 1058"/>
              <a:gd name="T14" fmla="*/ 771 w 1044"/>
              <a:gd name="T15" fmla="*/ 64 h 1058"/>
              <a:gd name="T16" fmla="*/ 701 w 1044"/>
              <a:gd name="T17" fmla="*/ 33 h 1058"/>
              <a:gd name="T18" fmla="*/ 628 w 1044"/>
              <a:gd name="T19" fmla="*/ 11 h 1058"/>
              <a:gd name="T20" fmla="*/ 549 w 1044"/>
              <a:gd name="T21" fmla="*/ 2 h 1058"/>
              <a:gd name="T22" fmla="*/ 496 w 1044"/>
              <a:gd name="T23" fmla="*/ 2 h 1058"/>
              <a:gd name="T24" fmla="*/ 417 w 1044"/>
              <a:gd name="T25" fmla="*/ 11 h 1058"/>
              <a:gd name="T26" fmla="*/ 343 w 1044"/>
              <a:gd name="T27" fmla="*/ 33 h 1058"/>
              <a:gd name="T28" fmla="*/ 273 w 1044"/>
              <a:gd name="T29" fmla="*/ 64 h 1058"/>
              <a:gd name="T30" fmla="*/ 209 w 1044"/>
              <a:gd name="T31" fmla="*/ 105 h 1058"/>
              <a:gd name="T32" fmla="*/ 153 w 1044"/>
              <a:gd name="T33" fmla="*/ 156 h 1058"/>
              <a:gd name="T34" fmla="*/ 103 w 1044"/>
              <a:gd name="T35" fmla="*/ 213 h 1058"/>
              <a:gd name="T36" fmla="*/ 63 w 1044"/>
              <a:gd name="T37" fmla="*/ 277 h 1058"/>
              <a:gd name="T38" fmla="*/ 31 w 1044"/>
              <a:gd name="T39" fmla="*/ 347 h 1058"/>
              <a:gd name="T40" fmla="*/ 11 w 1044"/>
              <a:gd name="T41" fmla="*/ 423 h 1058"/>
              <a:gd name="T42" fmla="*/ 1 w 1044"/>
              <a:gd name="T43" fmla="*/ 502 h 1058"/>
              <a:gd name="T44" fmla="*/ 1 w 1044"/>
              <a:gd name="T45" fmla="*/ 556 h 1058"/>
              <a:gd name="T46" fmla="*/ 11 w 1044"/>
              <a:gd name="T47" fmla="*/ 636 h 1058"/>
              <a:gd name="T48" fmla="*/ 31 w 1044"/>
              <a:gd name="T49" fmla="*/ 712 h 1058"/>
              <a:gd name="T50" fmla="*/ 63 w 1044"/>
              <a:gd name="T51" fmla="*/ 782 h 1058"/>
              <a:gd name="T52" fmla="*/ 103 w 1044"/>
              <a:gd name="T53" fmla="*/ 847 h 1058"/>
              <a:gd name="T54" fmla="*/ 153 w 1044"/>
              <a:gd name="T55" fmla="*/ 904 h 1058"/>
              <a:gd name="T56" fmla="*/ 209 w 1044"/>
              <a:gd name="T57" fmla="*/ 954 h 1058"/>
              <a:gd name="T58" fmla="*/ 273 w 1044"/>
              <a:gd name="T59" fmla="*/ 995 h 1058"/>
              <a:gd name="T60" fmla="*/ 343 w 1044"/>
              <a:gd name="T61" fmla="*/ 1027 h 1058"/>
              <a:gd name="T62" fmla="*/ 417 w 1044"/>
              <a:gd name="T63" fmla="*/ 1048 h 1058"/>
              <a:gd name="T64" fmla="*/ 496 w 1044"/>
              <a:gd name="T65" fmla="*/ 1058 h 1058"/>
              <a:gd name="T66" fmla="*/ 549 w 1044"/>
              <a:gd name="T67" fmla="*/ 1058 h 1058"/>
              <a:gd name="T68" fmla="*/ 628 w 1044"/>
              <a:gd name="T69" fmla="*/ 1048 h 1058"/>
              <a:gd name="T70" fmla="*/ 701 w 1044"/>
              <a:gd name="T71" fmla="*/ 1027 h 1058"/>
              <a:gd name="T72" fmla="*/ 771 w 1044"/>
              <a:gd name="T73" fmla="*/ 995 h 1058"/>
              <a:gd name="T74" fmla="*/ 835 w 1044"/>
              <a:gd name="T75" fmla="*/ 954 h 1058"/>
              <a:gd name="T76" fmla="*/ 892 w 1044"/>
              <a:gd name="T77" fmla="*/ 904 h 1058"/>
              <a:gd name="T78" fmla="*/ 941 w 1044"/>
              <a:gd name="T79" fmla="*/ 847 h 1058"/>
              <a:gd name="T80" fmla="*/ 982 w 1044"/>
              <a:gd name="T81" fmla="*/ 782 h 1058"/>
              <a:gd name="T82" fmla="*/ 1013 w 1044"/>
              <a:gd name="T83" fmla="*/ 712 h 1058"/>
              <a:gd name="T84" fmla="*/ 1034 w 1044"/>
              <a:gd name="T85" fmla="*/ 636 h 1058"/>
              <a:gd name="T86" fmla="*/ 1043 w 1044"/>
              <a:gd name="T87" fmla="*/ 556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44" h="1058">
                <a:moveTo>
                  <a:pt x="1044" y="530"/>
                </a:moveTo>
                <a:lnTo>
                  <a:pt x="1044" y="530"/>
                </a:lnTo>
                <a:lnTo>
                  <a:pt x="1043" y="502"/>
                </a:lnTo>
                <a:lnTo>
                  <a:pt x="1042" y="476"/>
                </a:lnTo>
                <a:lnTo>
                  <a:pt x="1038" y="449"/>
                </a:lnTo>
                <a:lnTo>
                  <a:pt x="1034" y="423"/>
                </a:lnTo>
                <a:lnTo>
                  <a:pt x="1028" y="398"/>
                </a:lnTo>
                <a:lnTo>
                  <a:pt x="1022" y="372"/>
                </a:lnTo>
                <a:lnTo>
                  <a:pt x="1013" y="347"/>
                </a:lnTo>
                <a:lnTo>
                  <a:pt x="1003" y="324"/>
                </a:lnTo>
                <a:lnTo>
                  <a:pt x="993" y="300"/>
                </a:lnTo>
                <a:lnTo>
                  <a:pt x="982" y="277"/>
                </a:lnTo>
                <a:lnTo>
                  <a:pt x="969" y="256"/>
                </a:lnTo>
                <a:lnTo>
                  <a:pt x="955" y="234"/>
                </a:lnTo>
                <a:lnTo>
                  <a:pt x="941" y="213"/>
                </a:lnTo>
                <a:lnTo>
                  <a:pt x="925" y="193"/>
                </a:lnTo>
                <a:lnTo>
                  <a:pt x="908" y="174"/>
                </a:lnTo>
                <a:lnTo>
                  <a:pt x="892" y="156"/>
                </a:lnTo>
                <a:lnTo>
                  <a:pt x="873" y="138"/>
                </a:lnTo>
                <a:lnTo>
                  <a:pt x="854" y="121"/>
                </a:lnTo>
                <a:lnTo>
                  <a:pt x="835" y="105"/>
                </a:lnTo>
                <a:lnTo>
                  <a:pt x="815" y="91"/>
                </a:lnTo>
                <a:lnTo>
                  <a:pt x="793" y="77"/>
                </a:lnTo>
                <a:lnTo>
                  <a:pt x="771" y="64"/>
                </a:lnTo>
                <a:lnTo>
                  <a:pt x="748" y="52"/>
                </a:lnTo>
                <a:lnTo>
                  <a:pt x="725" y="43"/>
                </a:lnTo>
                <a:lnTo>
                  <a:pt x="701" y="33"/>
                </a:lnTo>
                <a:lnTo>
                  <a:pt x="677" y="24"/>
                </a:lnTo>
                <a:lnTo>
                  <a:pt x="653" y="17"/>
                </a:lnTo>
                <a:lnTo>
                  <a:pt x="628" y="11"/>
                </a:lnTo>
                <a:lnTo>
                  <a:pt x="601" y="6"/>
                </a:lnTo>
                <a:lnTo>
                  <a:pt x="575" y="3"/>
                </a:lnTo>
                <a:lnTo>
                  <a:pt x="549" y="2"/>
                </a:lnTo>
                <a:lnTo>
                  <a:pt x="522" y="0"/>
                </a:lnTo>
                <a:lnTo>
                  <a:pt x="522" y="0"/>
                </a:lnTo>
                <a:lnTo>
                  <a:pt x="496" y="2"/>
                </a:lnTo>
                <a:lnTo>
                  <a:pt x="469" y="3"/>
                </a:lnTo>
                <a:lnTo>
                  <a:pt x="443" y="6"/>
                </a:lnTo>
                <a:lnTo>
                  <a:pt x="417" y="11"/>
                </a:lnTo>
                <a:lnTo>
                  <a:pt x="392" y="17"/>
                </a:lnTo>
                <a:lnTo>
                  <a:pt x="367" y="24"/>
                </a:lnTo>
                <a:lnTo>
                  <a:pt x="343" y="33"/>
                </a:lnTo>
                <a:lnTo>
                  <a:pt x="319" y="43"/>
                </a:lnTo>
                <a:lnTo>
                  <a:pt x="296" y="52"/>
                </a:lnTo>
                <a:lnTo>
                  <a:pt x="273" y="64"/>
                </a:lnTo>
                <a:lnTo>
                  <a:pt x="251" y="77"/>
                </a:lnTo>
                <a:lnTo>
                  <a:pt x="230" y="91"/>
                </a:lnTo>
                <a:lnTo>
                  <a:pt x="209" y="105"/>
                </a:lnTo>
                <a:lnTo>
                  <a:pt x="190" y="121"/>
                </a:lnTo>
                <a:lnTo>
                  <a:pt x="171" y="138"/>
                </a:lnTo>
                <a:lnTo>
                  <a:pt x="153" y="156"/>
                </a:lnTo>
                <a:lnTo>
                  <a:pt x="136" y="174"/>
                </a:lnTo>
                <a:lnTo>
                  <a:pt x="119" y="193"/>
                </a:lnTo>
                <a:lnTo>
                  <a:pt x="103" y="213"/>
                </a:lnTo>
                <a:lnTo>
                  <a:pt x="89" y="234"/>
                </a:lnTo>
                <a:lnTo>
                  <a:pt x="76" y="256"/>
                </a:lnTo>
                <a:lnTo>
                  <a:pt x="63" y="277"/>
                </a:lnTo>
                <a:lnTo>
                  <a:pt x="51" y="300"/>
                </a:lnTo>
                <a:lnTo>
                  <a:pt x="41" y="324"/>
                </a:lnTo>
                <a:lnTo>
                  <a:pt x="31" y="347"/>
                </a:lnTo>
                <a:lnTo>
                  <a:pt x="24" y="372"/>
                </a:lnTo>
                <a:lnTo>
                  <a:pt x="17" y="398"/>
                </a:lnTo>
                <a:lnTo>
                  <a:pt x="11" y="423"/>
                </a:lnTo>
                <a:lnTo>
                  <a:pt x="6" y="449"/>
                </a:lnTo>
                <a:lnTo>
                  <a:pt x="2" y="476"/>
                </a:lnTo>
                <a:lnTo>
                  <a:pt x="1" y="502"/>
                </a:lnTo>
                <a:lnTo>
                  <a:pt x="0" y="530"/>
                </a:lnTo>
                <a:lnTo>
                  <a:pt x="0" y="530"/>
                </a:lnTo>
                <a:lnTo>
                  <a:pt x="1" y="556"/>
                </a:lnTo>
                <a:lnTo>
                  <a:pt x="2" y="584"/>
                </a:lnTo>
                <a:lnTo>
                  <a:pt x="6" y="611"/>
                </a:lnTo>
                <a:lnTo>
                  <a:pt x="11" y="636"/>
                </a:lnTo>
                <a:lnTo>
                  <a:pt x="17" y="662"/>
                </a:lnTo>
                <a:lnTo>
                  <a:pt x="24" y="686"/>
                </a:lnTo>
                <a:lnTo>
                  <a:pt x="31" y="712"/>
                </a:lnTo>
                <a:lnTo>
                  <a:pt x="41" y="736"/>
                </a:lnTo>
                <a:lnTo>
                  <a:pt x="51" y="759"/>
                </a:lnTo>
                <a:lnTo>
                  <a:pt x="63" y="782"/>
                </a:lnTo>
                <a:lnTo>
                  <a:pt x="76" y="804"/>
                </a:lnTo>
                <a:lnTo>
                  <a:pt x="89" y="826"/>
                </a:lnTo>
                <a:lnTo>
                  <a:pt x="103" y="847"/>
                </a:lnTo>
                <a:lnTo>
                  <a:pt x="119" y="866"/>
                </a:lnTo>
                <a:lnTo>
                  <a:pt x="136" y="885"/>
                </a:lnTo>
                <a:lnTo>
                  <a:pt x="153" y="904"/>
                </a:lnTo>
                <a:lnTo>
                  <a:pt x="171" y="921"/>
                </a:lnTo>
                <a:lnTo>
                  <a:pt x="190" y="938"/>
                </a:lnTo>
                <a:lnTo>
                  <a:pt x="209" y="954"/>
                </a:lnTo>
                <a:lnTo>
                  <a:pt x="230" y="968"/>
                </a:lnTo>
                <a:lnTo>
                  <a:pt x="251" y="983"/>
                </a:lnTo>
                <a:lnTo>
                  <a:pt x="273" y="995"/>
                </a:lnTo>
                <a:lnTo>
                  <a:pt x="296" y="1007"/>
                </a:lnTo>
                <a:lnTo>
                  <a:pt x="319" y="1017"/>
                </a:lnTo>
                <a:lnTo>
                  <a:pt x="343" y="1027"/>
                </a:lnTo>
                <a:lnTo>
                  <a:pt x="367" y="1036"/>
                </a:lnTo>
                <a:lnTo>
                  <a:pt x="392" y="1043"/>
                </a:lnTo>
                <a:lnTo>
                  <a:pt x="417" y="1048"/>
                </a:lnTo>
                <a:lnTo>
                  <a:pt x="443" y="1052"/>
                </a:lnTo>
                <a:lnTo>
                  <a:pt x="469" y="1056"/>
                </a:lnTo>
                <a:lnTo>
                  <a:pt x="496" y="1058"/>
                </a:lnTo>
                <a:lnTo>
                  <a:pt x="522" y="1058"/>
                </a:lnTo>
                <a:lnTo>
                  <a:pt x="522" y="1058"/>
                </a:lnTo>
                <a:lnTo>
                  <a:pt x="549" y="1058"/>
                </a:lnTo>
                <a:lnTo>
                  <a:pt x="575" y="1056"/>
                </a:lnTo>
                <a:lnTo>
                  <a:pt x="601" y="1052"/>
                </a:lnTo>
                <a:lnTo>
                  <a:pt x="628" y="1048"/>
                </a:lnTo>
                <a:lnTo>
                  <a:pt x="653" y="1043"/>
                </a:lnTo>
                <a:lnTo>
                  <a:pt x="677" y="1036"/>
                </a:lnTo>
                <a:lnTo>
                  <a:pt x="701" y="1027"/>
                </a:lnTo>
                <a:lnTo>
                  <a:pt x="725" y="1017"/>
                </a:lnTo>
                <a:lnTo>
                  <a:pt x="748" y="1007"/>
                </a:lnTo>
                <a:lnTo>
                  <a:pt x="771" y="995"/>
                </a:lnTo>
                <a:lnTo>
                  <a:pt x="793" y="983"/>
                </a:lnTo>
                <a:lnTo>
                  <a:pt x="815" y="968"/>
                </a:lnTo>
                <a:lnTo>
                  <a:pt x="835" y="954"/>
                </a:lnTo>
                <a:lnTo>
                  <a:pt x="854" y="938"/>
                </a:lnTo>
                <a:lnTo>
                  <a:pt x="873" y="921"/>
                </a:lnTo>
                <a:lnTo>
                  <a:pt x="892" y="904"/>
                </a:lnTo>
                <a:lnTo>
                  <a:pt x="908" y="885"/>
                </a:lnTo>
                <a:lnTo>
                  <a:pt x="925" y="866"/>
                </a:lnTo>
                <a:lnTo>
                  <a:pt x="941" y="847"/>
                </a:lnTo>
                <a:lnTo>
                  <a:pt x="955" y="826"/>
                </a:lnTo>
                <a:lnTo>
                  <a:pt x="969" y="804"/>
                </a:lnTo>
                <a:lnTo>
                  <a:pt x="982" y="782"/>
                </a:lnTo>
                <a:lnTo>
                  <a:pt x="993" y="759"/>
                </a:lnTo>
                <a:lnTo>
                  <a:pt x="1003" y="736"/>
                </a:lnTo>
                <a:lnTo>
                  <a:pt x="1013" y="712"/>
                </a:lnTo>
                <a:lnTo>
                  <a:pt x="1022" y="686"/>
                </a:lnTo>
                <a:lnTo>
                  <a:pt x="1028" y="662"/>
                </a:lnTo>
                <a:lnTo>
                  <a:pt x="1034" y="636"/>
                </a:lnTo>
                <a:lnTo>
                  <a:pt x="1038" y="611"/>
                </a:lnTo>
                <a:lnTo>
                  <a:pt x="1042" y="584"/>
                </a:lnTo>
                <a:lnTo>
                  <a:pt x="1043" y="556"/>
                </a:lnTo>
                <a:lnTo>
                  <a:pt x="1044" y="530"/>
                </a:lnTo>
                <a:lnTo>
                  <a:pt x="1044" y="530"/>
                </a:lnTo>
                <a:close/>
              </a:path>
            </a:pathLst>
          </a:custGeom>
          <a:solidFill>
            <a:srgbClr val="ADB9CA"/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5" name="îṧḻíḋè">
            <a:extLst>
              <a:ext uri="{FF2B5EF4-FFF2-40B4-BE49-F238E27FC236}">
                <a16:creationId xmlns:a16="http://schemas.microsoft.com/office/drawing/2014/main" id="{014171B2-9CB6-45E5-A728-76628EEEF311}"/>
              </a:ext>
            </a:extLst>
          </p:cNvPr>
          <p:cNvSpPr/>
          <p:nvPr/>
        </p:nvSpPr>
        <p:spPr bwMode="auto">
          <a:xfrm>
            <a:off x="5678303" y="2479515"/>
            <a:ext cx="720843" cy="723637"/>
          </a:xfrm>
          <a:custGeom>
            <a:avLst/>
            <a:gdLst>
              <a:gd name="T0" fmla="*/ 518 w 518"/>
              <a:gd name="T1" fmla="*/ 259 h 518"/>
              <a:gd name="T2" fmla="*/ 513 w 518"/>
              <a:gd name="T3" fmla="*/ 207 h 518"/>
              <a:gd name="T4" fmla="*/ 497 w 518"/>
              <a:gd name="T5" fmla="*/ 158 h 518"/>
              <a:gd name="T6" fmla="*/ 474 w 518"/>
              <a:gd name="T7" fmla="*/ 114 h 518"/>
              <a:gd name="T8" fmla="*/ 442 w 518"/>
              <a:gd name="T9" fmla="*/ 76 h 518"/>
              <a:gd name="T10" fmla="*/ 403 w 518"/>
              <a:gd name="T11" fmla="*/ 45 h 518"/>
              <a:gd name="T12" fmla="*/ 360 w 518"/>
              <a:gd name="T13" fmla="*/ 20 h 518"/>
              <a:gd name="T14" fmla="*/ 311 w 518"/>
              <a:gd name="T15" fmla="*/ 5 h 518"/>
              <a:gd name="T16" fmla="*/ 259 w 518"/>
              <a:gd name="T17" fmla="*/ 0 h 518"/>
              <a:gd name="T18" fmla="*/ 233 w 518"/>
              <a:gd name="T19" fmla="*/ 1 h 518"/>
              <a:gd name="T20" fmla="*/ 182 w 518"/>
              <a:gd name="T21" fmla="*/ 11 h 518"/>
              <a:gd name="T22" fmla="*/ 136 w 518"/>
              <a:gd name="T23" fmla="*/ 31 h 518"/>
              <a:gd name="T24" fmla="*/ 94 w 518"/>
              <a:gd name="T25" fmla="*/ 59 h 518"/>
              <a:gd name="T26" fmla="*/ 59 w 518"/>
              <a:gd name="T27" fmla="*/ 94 h 518"/>
              <a:gd name="T28" fmla="*/ 32 w 518"/>
              <a:gd name="T29" fmla="*/ 135 h 518"/>
              <a:gd name="T30" fmla="*/ 12 w 518"/>
              <a:gd name="T31" fmla="*/ 182 h 518"/>
              <a:gd name="T32" fmla="*/ 1 w 518"/>
              <a:gd name="T33" fmla="*/ 232 h 518"/>
              <a:gd name="T34" fmla="*/ 0 w 518"/>
              <a:gd name="T35" fmla="*/ 259 h 518"/>
              <a:gd name="T36" fmla="*/ 5 w 518"/>
              <a:gd name="T37" fmla="*/ 311 h 518"/>
              <a:gd name="T38" fmla="*/ 21 w 518"/>
              <a:gd name="T39" fmla="*/ 360 h 518"/>
              <a:gd name="T40" fmla="*/ 45 w 518"/>
              <a:gd name="T41" fmla="*/ 403 h 518"/>
              <a:gd name="T42" fmla="*/ 76 w 518"/>
              <a:gd name="T43" fmla="*/ 442 h 518"/>
              <a:gd name="T44" fmla="*/ 115 w 518"/>
              <a:gd name="T45" fmla="*/ 474 h 518"/>
              <a:gd name="T46" fmla="*/ 158 w 518"/>
              <a:gd name="T47" fmla="*/ 497 h 518"/>
              <a:gd name="T48" fmla="*/ 207 w 518"/>
              <a:gd name="T49" fmla="*/ 513 h 518"/>
              <a:gd name="T50" fmla="*/ 259 w 518"/>
              <a:gd name="T51" fmla="*/ 518 h 518"/>
              <a:gd name="T52" fmla="*/ 286 w 518"/>
              <a:gd name="T53" fmla="*/ 516 h 518"/>
              <a:gd name="T54" fmla="*/ 336 w 518"/>
              <a:gd name="T55" fmla="*/ 507 h 518"/>
              <a:gd name="T56" fmla="*/ 383 w 518"/>
              <a:gd name="T57" fmla="*/ 486 h 518"/>
              <a:gd name="T58" fmla="*/ 424 w 518"/>
              <a:gd name="T59" fmla="*/ 459 h 518"/>
              <a:gd name="T60" fmla="*/ 459 w 518"/>
              <a:gd name="T61" fmla="*/ 424 h 518"/>
              <a:gd name="T62" fmla="*/ 487 w 518"/>
              <a:gd name="T63" fmla="*/ 383 h 518"/>
              <a:gd name="T64" fmla="*/ 507 w 518"/>
              <a:gd name="T65" fmla="*/ 336 h 518"/>
              <a:gd name="T66" fmla="*/ 517 w 518"/>
              <a:gd name="T67" fmla="*/ 285 h 518"/>
              <a:gd name="T68" fmla="*/ 518 w 518"/>
              <a:gd name="T69" fmla="*/ 25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8" h="518">
                <a:moveTo>
                  <a:pt x="518" y="259"/>
                </a:moveTo>
                <a:lnTo>
                  <a:pt x="518" y="259"/>
                </a:lnTo>
                <a:lnTo>
                  <a:pt x="517" y="232"/>
                </a:lnTo>
                <a:lnTo>
                  <a:pt x="513" y="207"/>
                </a:lnTo>
                <a:lnTo>
                  <a:pt x="507" y="182"/>
                </a:lnTo>
                <a:lnTo>
                  <a:pt x="497" y="158"/>
                </a:lnTo>
                <a:lnTo>
                  <a:pt x="487" y="135"/>
                </a:lnTo>
                <a:lnTo>
                  <a:pt x="474" y="114"/>
                </a:lnTo>
                <a:lnTo>
                  <a:pt x="459" y="94"/>
                </a:lnTo>
                <a:lnTo>
                  <a:pt x="442" y="76"/>
                </a:lnTo>
                <a:lnTo>
                  <a:pt x="424" y="59"/>
                </a:lnTo>
                <a:lnTo>
                  <a:pt x="403" y="45"/>
                </a:lnTo>
                <a:lnTo>
                  <a:pt x="383" y="31"/>
                </a:lnTo>
                <a:lnTo>
                  <a:pt x="360" y="20"/>
                </a:lnTo>
                <a:lnTo>
                  <a:pt x="336" y="11"/>
                </a:lnTo>
                <a:lnTo>
                  <a:pt x="311" y="5"/>
                </a:lnTo>
                <a:lnTo>
                  <a:pt x="286" y="1"/>
                </a:lnTo>
                <a:lnTo>
                  <a:pt x="259" y="0"/>
                </a:lnTo>
                <a:lnTo>
                  <a:pt x="259" y="0"/>
                </a:lnTo>
                <a:lnTo>
                  <a:pt x="233" y="1"/>
                </a:lnTo>
                <a:lnTo>
                  <a:pt x="207" y="5"/>
                </a:lnTo>
                <a:lnTo>
                  <a:pt x="182" y="11"/>
                </a:lnTo>
                <a:lnTo>
                  <a:pt x="158" y="20"/>
                </a:lnTo>
                <a:lnTo>
                  <a:pt x="136" y="31"/>
                </a:lnTo>
                <a:lnTo>
                  <a:pt x="115" y="45"/>
                </a:lnTo>
                <a:lnTo>
                  <a:pt x="94" y="59"/>
                </a:lnTo>
                <a:lnTo>
                  <a:pt x="76" y="76"/>
                </a:lnTo>
                <a:lnTo>
                  <a:pt x="59" y="94"/>
                </a:lnTo>
                <a:lnTo>
                  <a:pt x="45" y="114"/>
                </a:lnTo>
                <a:lnTo>
                  <a:pt x="32" y="135"/>
                </a:lnTo>
                <a:lnTo>
                  <a:pt x="21" y="158"/>
                </a:lnTo>
                <a:lnTo>
                  <a:pt x="12" y="182"/>
                </a:lnTo>
                <a:lnTo>
                  <a:pt x="5" y="207"/>
                </a:lnTo>
                <a:lnTo>
                  <a:pt x="1" y="232"/>
                </a:lnTo>
                <a:lnTo>
                  <a:pt x="0" y="259"/>
                </a:lnTo>
                <a:lnTo>
                  <a:pt x="0" y="259"/>
                </a:lnTo>
                <a:lnTo>
                  <a:pt x="1" y="285"/>
                </a:lnTo>
                <a:lnTo>
                  <a:pt x="5" y="311"/>
                </a:lnTo>
                <a:lnTo>
                  <a:pt x="12" y="336"/>
                </a:lnTo>
                <a:lnTo>
                  <a:pt x="21" y="360"/>
                </a:lnTo>
                <a:lnTo>
                  <a:pt x="32" y="383"/>
                </a:lnTo>
                <a:lnTo>
                  <a:pt x="45" y="403"/>
                </a:lnTo>
                <a:lnTo>
                  <a:pt x="59" y="424"/>
                </a:lnTo>
                <a:lnTo>
                  <a:pt x="76" y="442"/>
                </a:lnTo>
                <a:lnTo>
                  <a:pt x="94" y="459"/>
                </a:lnTo>
                <a:lnTo>
                  <a:pt x="115" y="474"/>
                </a:lnTo>
                <a:lnTo>
                  <a:pt x="136" y="486"/>
                </a:lnTo>
                <a:lnTo>
                  <a:pt x="158" y="497"/>
                </a:lnTo>
                <a:lnTo>
                  <a:pt x="182" y="507"/>
                </a:lnTo>
                <a:lnTo>
                  <a:pt x="207" y="513"/>
                </a:lnTo>
                <a:lnTo>
                  <a:pt x="233" y="516"/>
                </a:lnTo>
                <a:lnTo>
                  <a:pt x="259" y="518"/>
                </a:lnTo>
                <a:lnTo>
                  <a:pt x="259" y="518"/>
                </a:lnTo>
                <a:lnTo>
                  <a:pt x="286" y="516"/>
                </a:lnTo>
                <a:lnTo>
                  <a:pt x="311" y="513"/>
                </a:lnTo>
                <a:lnTo>
                  <a:pt x="336" y="507"/>
                </a:lnTo>
                <a:lnTo>
                  <a:pt x="360" y="497"/>
                </a:lnTo>
                <a:lnTo>
                  <a:pt x="383" y="486"/>
                </a:lnTo>
                <a:lnTo>
                  <a:pt x="403" y="474"/>
                </a:lnTo>
                <a:lnTo>
                  <a:pt x="424" y="459"/>
                </a:lnTo>
                <a:lnTo>
                  <a:pt x="442" y="442"/>
                </a:lnTo>
                <a:lnTo>
                  <a:pt x="459" y="424"/>
                </a:lnTo>
                <a:lnTo>
                  <a:pt x="474" y="403"/>
                </a:lnTo>
                <a:lnTo>
                  <a:pt x="487" y="383"/>
                </a:lnTo>
                <a:lnTo>
                  <a:pt x="497" y="360"/>
                </a:lnTo>
                <a:lnTo>
                  <a:pt x="507" y="336"/>
                </a:lnTo>
                <a:lnTo>
                  <a:pt x="513" y="311"/>
                </a:lnTo>
                <a:lnTo>
                  <a:pt x="517" y="285"/>
                </a:lnTo>
                <a:lnTo>
                  <a:pt x="518" y="259"/>
                </a:lnTo>
                <a:lnTo>
                  <a:pt x="518" y="259"/>
                </a:ln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6" name="íṧḷiḑê">
            <a:extLst>
              <a:ext uri="{FF2B5EF4-FFF2-40B4-BE49-F238E27FC236}">
                <a16:creationId xmlns:a16="http://schemas.microsoft.com/office/drawing/2014/main" id="{2FBA9E23-0318-47E7-B54F-9190E5B085BD}"/>
              </a:ext>
            </a:extLst>
          </p:cNvPr>
          <p:cNvSpPr/>
          <p:nvPr/>
        </p:nvSpPr>
        <p:spPr bwMode="auto">
          <a:xfrm>
            <a:off x="5833483" y="2635250"/>
            <a:ext cx="410484" cy="412167"/>
          </a:xfrm>
          <a:custGeom>
            <a:avLst/>
            <a:gdLst>
              <a:gd name="T0" fmla="*/ 488 w 488"/>
              <a:gd name="T1" fmla="*/ 245 h 489"/>
              <a:gd name="T2" fmla="*/ 484 w 488"/>
              <a:gd name="T3" fmla="*/ 195 h 489"/>
              <a:gd name="T4" fmla="*/ 469 w 488"/>
              <a:gd name="T5" fmla="*/ 150 h 489"/>
              <a:gd name="T6" fmla="*/ 446 w 488"/>
              <a:gd name="T7" fmla="*/ 109 h 489"/>
              <a:gd name="T8" fmla="*/ 417 w 488"/>
              <a:gd name="T9" fmla="*/ 73 h 489"/>
              <a:gd name="T10" fmla="*/ 381 w 488"/>
              <a:gd name="T11" fmla="*/ 43 h 489"/>
              <a:gd name="T12" fmla="*/ 339 w 488"/>
              <a:gd name="T13" fmla="*/ 20 h 489"/>
              <a:gd name="T14" fmla="*/ 293 w 488"/>
              <a:gd name="T15" fmla="*/ 5 h 489"/>
              <a:gd name="T16" fmla="*/ 244 w 488"/>
              <a:gd name="T17" fmla="*/ 0 h 489"/>
              <a:gd name="T18" fmla="*/ 219 w 488"/>
              <a:gd name="T19" fmla="*/ 2 h 489"/>
              <a:gd name="T20" fmla="*/ 172 w 488"/>
              <a:gd name="T21" fmla="*/ 11 h 489"/>
              <a:gd name="T22" fmla="*/ 127 w 488"/>
              <a:gd name="T23" fmla="*/ 31 h 489"/>
              <a:gd name="T24" fmla="*/ 89 w 488"/>
              <a:gd name="T25" fmla="*/ 56 h 489"/>
              <a:gd name="T26" fmla="*/ 56 w 488"/>
              <a:gd name="T27" fmla="*/ 90 h 489"/>
              <a:gd name="T28" fmla="*/ 30 w 488"/>
              <a:gd name="T29" fmla="*/ 128 h 489"/>
              <a:gd name="T30" fmla="*/ 11 w 488"/>
              <a:gd name="T31" fmla="*/ 173 h 489"/>
              <a:gd name="T32" fmla="*/ 1 w 488"/>
              <a:gd name="T33" fmla="*/ 219 h 489"/>
              <a:gd name="T34" fmla="*/ 0 w 488"/>
              <a:gd name="T35" fmla="*/ 245 h 489"/>
              <a:gd name="T36" fmla="*/ 5 w 488"/>
              <a:gd name="T37" fmla="*/ 294 h 489"/>
              <a:gd name="T38" fmla="*/ 19 w 488"/>
              <a:gd name="T39" fmla="*/ 340 h 489"/>
              <a:gd name="T40" fmla="*/ 42 w 488"/>
              <a:gd name="T41" fmla="*/ 381 h 489"/>
              <a:gd name="T42" fmla="*/ 72 w 488"/>
              <a:gd name="T43" fmla="*/ 418 h 489"/>
              <a:gd name="T44" fmla="*/ 108 w 488"/>
              <a:gd name="T45" fmla="*/ 447 h 489"/>
              <a:gd name="T46" fmla="*/ 149 w 488"/>
              <a:gd name="T47" fmla="*/ 470 h 489"/>
              <a:gd name="T48" fmla="*/ 195 w 488"/>
              <a:gd name="T49" fmla="*/ 484 h 489"/>
              <a:gd name="T50" fmla="*/ 244 w 488"/>
              <a:gd name="T51" fmla="*/ 489 h 489"/>
              <a:gd name="T52" fmla="*/ 269 w 488"/>
              <a:gd name="T53" fmla="*/ 488 h 489"/>
              <a:gd name="T54" fmla="*/ 316 w 488"/>
              <a:gd name="T55" fmla="*/ 478 h 489"/>
              <a:gd name="T56" fmla="*/ 361 w 488"/>
              <a:gd name="T57" fmla="*/ 459 h 489"/>
              <a:gd name="T58" fmla="*/ 399 w 488"/>
              <a:gd name="T59" fmla="*/ 434 h 489"/>
              <a:gd name="T60" fmla="*/ 433 w 488"/>
              <a:gd name="T61" fmla="*/ 400 h 489"/>
              <a:gd name="T62" fmla="*/ 458 w 488"/>
              <a:gd name="T63" fmla="*/ 362 h 489"/>
              <a:gd name="T64" fmla="*/ 478 w 488"/>
              <a:gd name="T65" fmla="*/ 317 h 489"/>
              <a:gd name="T66" fmla="*/ 487 w 488"/>
              <a:gd name="T67" fmla="*/ 270 h 489"/>
              <a:gd name="T68" fmla="*/ 488 w 488"/>
              <a:gd name="T69" fmla="*/ 245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9">
                <a:moveTo>
                  <a:pt x="488" y="245"/>
                </a:moveTo>
                <a:lnTo>
                  <a:pt x="488" y="245"/>
                </a:lnTo>
                <a:lnTo>
                  <a:pt x="487" y="219"/>
                </a:lnTo>
                <a:lnTo>
                  <a:pt x="484" y="195"/>
                </a:lnTo>
                <a:lnTo>
                  <a:pt x="478" y="173"/>
                </a:lnTo>
                <a:lnTo>
                  <a:pt x="469" y="150"/>
                </a:lnTo>
                <a:lnTo>
                  <a:pt x="458" y="128"/>
                </a:lnTo>
                <a:lnTo>
                  <a:pt x="446" y="109"/>
                </a:lnTo>
                <a:lnTo>
                  <a:pt x="433" y="90"/>
                </a:lnTo>
                <a:lnTo>
                  <a:pt x="417" y="73"/>
                </a:lnTo>
                <a:lnTo>
                  <a:pt x="399" y="56"/>
                </a:lnTo>
                <a:lnTo>
                  <a:pt x="381" y="43"/>
                </a:lnTo>
                <a:lnTo>
                  <a:pt x="361" y="31"/>
                </a:lnTo>
                <a:lnTo>
                  <a:pt x="339" y="20"/>
                </a:lnTo>
                <a:lnTo>
                  <a:pt x="316" y="11"/>
                </a:lnTo>
                <a:lnTo>
                  <a:pt x="293" y="5"/>
                </a:lnTo>
                <a:lnTo>
                  <a:pt x="269" y="2"/>
                </a:lnTo>
                <a:lnTo>
                  <a:pt x="244" y="0"/>
                </a:lnTo>
                <a:lnTo>
                  <a:pt x="244" y="0"/>
                </a:lnTo>
                <a:lnTo>
                  <a:pt x="219" y="2"/>
                </a:lnTo>
                <a:lnTo>
                  <a:pt x="195" y="5"/>
                </a:lnTo>
                <a:lnTo>
                  <a:pt x="172" y="11"/>
                </a:lnTo>
                <a:lnTo>
                  <a:pt x="149" y="20"/>
                </a:lnTo>
                <a:lnTo>
                  <a:pt x="127" y="31"/>
                </a:lnTo>
                <a:lnTo>
                  <a:pt x="108" y="43"/>
                </a:lnTo>
                <a:lnTo>
                  <a:pt x="89" y="56"/>
                </a:lnTo>
                <a:lnTo>
                  <a:pt x="72" y="73"/>
                </a:lnTo>
                <a:lnTo>
                  <a:pt x="56" y="90"/>
                </a:lnTo>
                <a:lnTo>
                  <a:pt x="42" y="109"/>
                </a:lnTo>
                <a:lnTo>
                  <a:pt x="30" y="128"/>
                </a:lnTo>
                <a:lnTo>
                  <a:pt x="19" y="150"/>
                </a:lnTo>
                <a:lnTo>
                  <a:pt x="11" y="173"/>
                </a:lnTo>
                <a:lnTo>
                  <a:pt x="5" y="195"/>
                </a:lnTo>
                <a:lnTo>
                  <a:pt x="1" y="219"/>
                </a:lnTo>
                <a:lnTo>
                  <a:pt x="0" y="245"/>
                </a:lnTo>
                <a:lnTo>
                  <a:pt x="0" y="245"/>
                </a:lnTo>
                <a:lnTo>
                  <a:pt x="1" y="270"/>
                </a:lnTo>
                <a:lnTo>
                  <a:pt x="5" y="294"/>
                </a:lnTo>
                <a:lnTo>
                  <a:pt x="11" y="317"/>
                </a:lnTo>
                <a:lnTo>
                  <a:pt x="19" y="340"/>
                </a:lnTo>
                <a:lnTo>
                  <a:pt x="30" y="362"/>
                </a:lnTo>
                <a:lnTo>
                  <a:pt x="42" y="381"/>
                </a:lnTo>
                <a:lnTo>
                  <a:pt x="56" y="400"/>
                </a:lnTo>
                <a:lnTo>
                  <a:pt x="72" y="418"/>
                </a:lnTo>
                <a:lnTo>
                  <a:pt x="89" y="434"/>
                </a:lnTo>
                <a:lnTo>
                  <a:pt x="108" y="447"/>
                </a:lnTo>
                <a:lnTo>
                  <a:pt x="127" y="459"/>
                </a:lnTo>
                <a:lnTo>
                  <a:pt x="149" y="470"/>
                </a:lnTo>
                <a:lnTo>
                  <a:pt x="172" y="478"/>
                </a:lnTo>
                <a:lnTo>
                  <a:pt x="195" y="484"/>
                </a:lnTo>
                <a:lnTo>
                  <a:pt x="219" y="488"/>
                </a:lnTo>
                <a:lnTo>
                  <a:pt x="244" y="489"/>
                </a:lnTo>
                <a:lnTo>
                  <a:pt x="244" y="489"/>
                </a:lnTo>
                <a:lnTo>
                  <a:pt x="269" y="488"/>
                </a:lnTo>
                <a:lnTo>
                  <a:pt x="293" y="484"/>
                </a:lnTo>
                <a:lnTo>
                  <a:pt x="316" y="478"/>
                </a:lnTo>
                <a:lnTo>
                  <a:pt x="339" y="470"/>
                </a:lnTo>
                <a:lnTo>
                  <a:pt x="361" y="459"/>
                </a:lnTo>
                <a:lnTo>
                  <a:pt x="381" y="447"/>
                </a:lnTo>
                <a:lnTo>
                  <a:pt x="399" y="434"/>
                </a:lnTo>
                <a:lnTo>
                  <a:pt x="417" y="418"/>
                </a:lnTo>
                <a:lnTo>
                  <a:pt x="433" y="400"/>
                </a:lnTo>
                <a:lnTo>
                  <a:pt x="446" y="381"/>
                </a:lnTo>
                <a:lnTo>
                  <a:pt x="458" y="362"/>
                </a:lnTo>
                <a:lnTo>
                  <a:pt x="469" y="340"/>
                </a:lnTo>
                <a:lnTo>
                  <a:pt x="478" y="317"/>
                </a:lnTo>
                <a:lnTo>
                  <a:pt x="484" y="294"/>
                </a:lnTo>
                <a:lnTo>
                  <a:pt x="487" y="270"/>
                </a:lnTo>
                <a:lnTo>
                  <a:pt x="488" y="245"/>
                </a:lnTo>
                <a:lnTo>
                  <a:pt x="488" y="245"/>
                </a:lnTo>
                <a:close/>
              </a:path>
            </a:pathLst>
          </a:custGeom>
          <a:solidFill>
            <a:srgbClr val="FC6E4B"/>
          </a:solidFill>
          <a:ln w="9525">
            <a:noFill/>
            <a:prstDash val="dash"/>
            <a:round/>
            <a:headEnd/>
            <a:tailEnd/>
          </a:ln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7" name="îṩ1ïdê">
            <a:extLst>
              <a:ext uri="{FF2B5EF4-FFF2-40B4-BE49-F238E27FC236}">
                <a16:creationId xmlns:a16="http://schemas.microsoft.com/office/drawing/2014/main" id="{EE6C479A-E523-49BC-AF6D-6E2E056B2CB5}"/>
              </a:ext>
            </a:extLst>
          </p:cNvPr>
          <p:cNvSpPr/>
          <p:nvPr/>
        </p:nvSpPr>
        <p:spPr bwMode="auto">
          <a:xfrm>
            <a:off x="6010785" y="2814790"/>
            <a:ext cx="75439" cy="89407"/>
          </a:xfrm>
          <a:custGeom>
            <a:avLst/>
            <a:gdLst>
              <a:gd name="T0" fmla="*/ 55 w 55"/>
              <a:gd name="T1" fmla="*/ 32 h 64"/>
              <a:gd name="T2" fmla="*/ 55 w 55"/>
              <a:gd name="T3" fmla="*/ 32 h 64"/>
              <a:gd name="T4" fmla="*/ 55 w 55"/>
              <a:gd name="T5" fmla="*/ 38 h 64"/>
              <a:gd name="T6" fmla="*/ 54 w 55"/>
              <a:gd name="T7" fmla="*/ 44 h 64"/>
              <a:gd name="T8" fmla="*/ 50 w 55"/>
              <a:gd name="T9" fmla="*/ 50 h 64"/>
              <a:gd name="T10" fmla="*/ 48 w 55"/>
              <a:gd name="T11" fmla="*/ 55 h 64"/>
              <a:gd name="T12" fmla="*/ 43 w 55"/>
              <a:gd name="T13" fmla="*/ 59 h 64"/>
              <a:gd name="T14" fmla="*/ 38 w 55"/>
              <a:gd name="T15" fmla="*/ 61 h 64"/>
              <a:gd name="T16" fmla="*/ 33 w 55"/>
              <a:gd name="T17" fmla="*/ 64 h 64"/>
              <a:gd name="T18" fmla="*/ 27 w 55"/>
              <a:gd name="T19" fmla="*/ 64 h 64"/>
              <a:gd name="T20" fmla="*/ 27 w 55"/>
              <a:gd name="T21" fmla="*/ 64 h 64"/>
              <a:gd name="T22" fmla="*/ 21 w 55"/>
              <a:gd name="T23" fmla="*/ 64 h 64"/>
              <a:gd name="T24" fmla="*/ 16 w 55"/>
              <a:gd name="T25" fmla="*/ 61 h 64"/>
              <a:gd name="T26" fmla="*/ 12 w 55"/>
              <a:gd name="T27" fmla="*/ 59 h 64"/>
              <a:gd name="T28" fmla="*/ 8 w 55"/>
              <a:gd name="T29" fmla="*/ 55 h 64"/>
              <a:gd name="T30" fmla="*/ 4 w 55"/>
              <a:gd name="T31" fmla="*/ 50 h 64"/>
              <a:gd name="T32" fmla="*/ 2 w 55"/>
              <a:gd name="T33" fmla="*/ 44 h 64"/>
              <a:gd name="T34" fmla="*/ 0 w 55"/>
              <a:gd name="T35" fmla="*/ 38 h 64"/>
              <a:gd name="T36" fmla="*/ 0 w 55"/>
              <a:gd name="T37" fmla="*/ 32 h 64"/>
              <a:gd name="T38" fmla="*/ 0 w 55"/>
              <a:gd name="T39" fmla="*/ 32 h 64"/>
              <a:gd name="T40" fmla="*/ 0 w 55"/>
              <a:gd name="T41" fmla="*/ 26 h 64"/>
              <a:gd name="T42" fmla="*/ 2 w 55"/>
              <a:gd name="T43" fmla="*/ 20 h 64"/>
              <a:gd name="T44" fmla="*/ 4 w 55"/>
              <a:gd name="T45" fmla="*/ 14 h 64"/>
              <a:gd name="T46" fmla="*/ 8 w 55"/>
              <a:gd name="T47" fmla="*/ 9 h 64"/>
              <a:gd name="T48" fmla="*/ 12 w 55"/>
              <a:gd name="T49" fmla="*/ 6 h 64"/>
              <a:gd name="T50" fmla="*/ 16 w 55"/>
              <a:gd name="T51" fmla="*/ 2 h 64"/>
              <a:gd name="T52" fmla="*/ 21 w 55"/>
              <a:gd name="T53" fmla="*/ 1 h 64"/>
              <a:gd name="T54" fmla="*/ 27 w 55"/>
              <a:gd name="T55" fmla="*/ 0 h 64"/>
              <a:gd name="T56" fmla="*/ 27 w 55"/>
              <a:gd name="T57" fmla="*/ 0 h 64"/>
              <a:gd name="T58" fmla="*/ 33 w 55"/>
              <a:gd name="T59" fmla="*/ 1 h 64"/>
              <a:gd name="T60" fmla="*/ 38 w 55"/>
              <a:gd name="T61" fmla="*/ 2 h 64"/>
              <a:gd name="T62" fmla="*/ 43 w 55"/>
              <a:gd name="T63" fmla="*/ 6 h 64"/>
              <a:gd name="T64" fmla="*/ 48 w 55"/>
              <a:gd name="T65" fmla="*/ 9 h 64"/>
              <a:gd name="T66" fmla="*/ 50 w 55"/>
              <a:gd name="T67" fmla="*/ 14 h 64"/>
              <a:gd name="T68" fmla="*/ 54 w 55"/>
              <a:gd name="T69" fmla="*/ 20 h 64"/>
              <a:gd name="T70" fmla="*/ 55 w 55"/>
              <a:gd name="T71" fmla="*/ 26 h 64"/>
              <a:gd name="T72" fmla="*/ 55 w 55"/>
              <a:gd name="T73" fmla="*/ 32 h 64"/>
              <a:gd name="T74" fmla="*/ 55 w 55"/>
              <a:gd name="T7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64">
                <a:moveTo>
                  <a:pt x="55" y="32"/>
                </a:moveTo>
                <a:lnTo>
                  <a:pt x="55" y="32"/>
                </a:lnTo>
                <a:lnTo>
                  <a:pt x="55" y="38"/>
                </a:lnTo>
                <a:lnTo>
                  <a:pt x="54" y="44"/>
                </a:lnTo>
                <a:lnTo>
                  <a:pt x="50" y="50"/>
                </a:lnTo>
                <a:lnTo>
                  <a:pt x="48" y="55"/>
                </a:lnTo>
                <a:lnTo>
                  <a:pt x="43" y="59"/>
                </a:lnTo>
                <a:lnTo>
                  <a:pt x="38" y="61"/>
                </a:lnTo>
                <a:lnTo>
                  <a:pt x="33" y="64"/>
                </a:lnTo>
                <a:lnTo>
                  <a:pt x="27" y="64"/>
                </a:lnTo>
                <a:lnTo>
                  <a:pt x="27" y="64"/>
                </a:lnTo>
                <a:lnTo>
                  <a:pt x="21" y="64"/>
                </a:lnTo>
                <a:lnTo>
                  <a:pt x="16" y="61"/>
                </a:lnTo>
                <a:lnTo>
                  <a:pt x="12" y="59"/>
                </a:lnTo>
                <a:lnTo>
                  <a:pt x="8" y="55"/>
                </a:lnTo>
                <a:lnTo>
                  <a:pt x="4" y="50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4" y="14"/>
                </a:lnTo>
                <a:lnTo>
                  <a:pt x="8" y="9"/>
                </a:lnTo>
                <a:lnTo>
                  <a:pt x="12" y="6"/>
                </a:lnTo>
                <a:lnTo>
                  <a:pt x="16" y="2"/>
                </a:lnTo>
                <a:lnTo>
                  <a:pt x="21" y="1"/>
                </a:lnTo>
                <a:lnTo>
                  <a:pt x="27" y="0"/>
                </a:lnTo>
                <a:lnTo>
                  <a:pt x="27" y="0"/>
                </a:lnTo>
                <a:lnTo>
                  <a:pt x="33" y="1"/>
                </a:lnTo>
                <a:lnTo>
                  <a:pt x="38" y="2"/>
                </a:lnTo>
                <a:lnTo>
                  <a:pt x="43" y="6"/>
                </a:lnTo>
                <a:lnTo>
                  <a:pt x="48" y="9"/>
                </a:lnTo>
                <a:lnTo>
                  <a:pt x="50" y="14"/>
                </a:lnTo>
                <a:lnTo>
                  <a:pt x="54" y="20"/>
                </a:lnTo>
                <a:lnTo>
                  <a:pt x="55" y="26"/>
                </a:lnTo>
                <a:lnTo>
                  <a:pt x="55" y="32"/>
                </a:lnTo>
                <a:lnTo>
                  <a:pt x="55" y="32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  <p:grpSp>
        <p:nvGrpSpPr>
          <p:cNvPr id="8" name="îṧ1iḓe">
            <a:extLst>
              <a:ext uri="{FF2B5EF4-FFF2-40B4-BE49-F238E27FC236}">
                <a16:creationId xmlns:a16="http://schemas.microsoft.com/office/drawing/2014/main" id="{05F8B276-2DA3-43E7-A3FA-65A337DDA3BB}"/>
              </a:ext>
            </a:extLst>
          </p:cNvPr>
          <p:cNvGrpSpPr/>
          <p:nvPr/>
        </p:nvGrpSpPr>
        <p:grpSpPr>
          <a:xfrm>
            <a:off x="6028777" y="2062069"/>
            <a:ext cx="1014209" cy="832603"/>
            <a:chOff x="6010784" y="3315255"/>
            <a:chExt cx="1014209" cy="832603"/>
          </a:xfrm>
        </p:grpSpPr>
        <p:sp>
          <p:nvSpPr>
            <p:cNvPr id="9" name="i$ľîḋè">
              <a:extLst>
                <a:ext uri="{FF2B5EF4-FFF2-40B4-BE49-F238E27FC236}">
                  <a16:creationId xmlns:a16="http://schemas.microsoft.com/office/drawing/2014/main" id="{23677570-8C6B-4AE1-9DF5-7FD760A6394A}"/>
                </a:ext>
              </a:extLst>
            </p:cNvPr>
            <p:cNvSpPr/>
            <p:nvPr/>
          </p:nvSpPr>
          <p:spPr bwMode="auto">
            <a:xfrm>
              <a:off x="6575164" y="3315255"/>
              <a:ext cx="349246" cy="463798"/>
            </a:xfrm>
            <a:custGeom>
              <a:avLst/>
              <a:gdLst>
                <a:gd name="T0" fmla="*/ 0 w 249"/>
                <a:gd name="T1" fmla="*/ 332 h 332"/>
                <a:gd name="T2" fmla="*/ 24 w 249"/>
                <a:gd name="T3" fmla="*/ 178 h 332"/>
                <a:gd name="T4" fmla="*/ 249 w 249"/>
                <a:gd name="T5" fmla="*/ 0 h 332"/>
                <a:gd name="T6" fmla="*/ 221 w 249"/>
                <a:gd name="T7" fmla="*/ 208 h 332"/>
                <a:gd name="T8" fmla="*/ 0 w 249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332">
                  <a:moveTo>
                    <a:pt x="0" y="332"/>
                  </a:moveTo>
                  <a:lnTo>
                    <a:pt x="24" y="178"/>
                  </a:lnTo>
                  <a:lnTo>
                    <a:pt x="249" y="0"/>
                  </a:lnTo>
                  <a:lnTo>
                    <a:pt x="221" y="208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0" name="îSḻiḋe">
              <a:extLst>
                <a:ext uri="{FF2B5EF4-FFF2-40B4-BE49-F238E27FC236}">
                  <a16:creationId xmlns:a16="http://schemas.microsoft.com/office/drawing/2014/main" id="{8DCF6D1C-C4DA-4914-AB70-52EB2E9BF460}"/>
                </a:ext>
              </a:extLst>
            </p:cNvPr>
            <p:cNvSpPr/>
            <p:nvPr/>
          </p:nvSpPr>
          <p:spPr bwMode="auto">
            <a:xfrm>
              <a:off x="6558400" y="3834932"/>
              <a:ext cx="296160" cy="301748"/>
            </a:xfrm>
            <a:custGeom>
              <a:avLst/>
              <a:gdLst>
                <a:gd name="T0" fmla="*/ 6 w 213"/>
                <a:gd name="T1" fmla="*/ 78 h 215"/>
                <a:gd name="T2" fmla="*/ 0 w 213"/>
                <a:gd name="T3" fmla="*/ 173 h 215"/>
                <a:gd name="T4" fmla="*/ 178 w 213"/>
                <a:gd name="T5" fmla="*/ 215 h 215"/>
                <a:gd name="T6" fmla="*/ 213 w 213"/>
                <a:gd name="T7" fmla="*/ 0 h 215"/>
                <a:gd name="T8" fmla="*/ 6 w 213"/>
                <a:gd name="T9" fmla="*/ 7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5">
                  <a:moveTo>
                    <a:pt x="6" y="78"/>
                  </a:moveTo>
                  <a:lnTo>
                    <a:pt x="0" y="173"/>
                  </a:lnTo>
                  <a:lnTo>
                    <a:pt x="178" y="215"/>
                  </a:lnTo>
                  <a:lnTo>
                    <a:pt x="213" y="0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1" name="íśļíḓê">
              <a:extLst>
                <a:ext uri="{FF2B5EF4-FFF2-40B4-BE49-F238E27FC236}">
                  <a16:creationId xmlns:a16="http://schemas.microsoft.com/office/drawing/2014/main" id="{A576AD0D-ECC2-40C1-94F6-B299BD751B5B}"/>
                </a:ext>
              </a:extLst>
            </p:cNvPr>
            <p:cNvSpPr/>
            <p:nvPr/>
          </p:nvSpPr>
          <p:spPr bwMode="auto">
            <a:xfrm>
              <a:off x="6885295" y="3315255"/>
              <a:ext cx="64262" cy="290572"/>
            </a:xfrm>
            <a:custGeom>
              <a:avLst/>
              <a:gdLst>
                <a:gd name="T0" fmla="*/ 28 w 47"/>
                <a:gd name="T1" fmla="*/ 0 h 208"/>
                <a:gd name="T2" fmla="*/ 47 w 47"/>
                <a:gd name="T3" fmla="*/ 3 h 208"/>
                <a:gd name="T4" fmla="*/ 21 w 47"/>
                <a:gd name="T5" fmla="*/ 203 h 208"/>
                <a:gd name="T6" fmla="*/ 0 w 47"/>
                <a:gd name="T7" fmla="*/ 208 h 208"/>
                <a:gd name="T8" fmla="*/ 28 w 47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08">
                  <a:moveTo>
                    <a:pt x="28" y="0"/>
                  </a:moveTo>
                  <a:lnTo>
                    <a:pt x="47" y="3"/>
                  </a:lnTo>
                  <a:lnTo>
                    <a:pt x="21" y="203"/>
                  </a:lnTo>
                  <a:lnTo>
                    <a:pt x="0" y="20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2" name="íşḻiďé">
              <a:extLst>
                <a:ext uri="{FF2B5EF4-FFF2-40B4-BE49-F238E27FC236}">
                  <a16:creationId xmlns:a16="http://schemas.microsoft.com/office/drawing/2014/main" id="{7AB2FC88-ACB9-4A5E-B111-E9CFEDBE429A}"/>
                </a:ext>
              </a:extLst>
            </p:cNvPr>
            <p:cNvSpPr/>
            <p:nvPr/>
          </p:nvSpPr>
          <p:spPr bwMode="auto">
            <a:xfrm>
              <a:off x="6807064" y="3826551"/>
              <a:ext cx="69850" cy="312924"/>
            </a:xfrm>
            <a:custGeom>
              <a:avLst/>
              <a:gdLst>
                <a:gd name="T0" fmla="*/ 35 w 51"/>
                <a:gd name="T1" fmla="*/ 6 h 223"/>
                <a:gd name="T2" fmla="*/ 0 w 51"/>
                <a:gd name="T3" fmla="*/ 221 h 223"/>
                <a:gd name="T4" fmla="*/ 15 w 51"/>
                <a:gd name="T5" fmla="*/ 223 h 223"/>
                <a:gd name="T6" fmla="*/ 51 w 51"/>
                <a:gd name="T7" fmla="*/ 0 h 223"/>
                <a:gd name="T8" fmla="*/ 49 w 51"/>
                <a:gd name="T9" fmla="*/ 0 h 223"/>
                <a:gd name="T10" fmla="*/ 35 w 51"/>
                <a:gd name="T11" fmla="*/ 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23">
                  <a:moveTo>
                    <a:pt x="35" y="6"/>
                  </a:moveTo>
                  <a:lnTo>
                    <a:pt x="0" y="221"/>
                  </a:lnTo>
                  <a:lnTo>
                    <a:pt x="15" y="223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3" name="î$ḻïḑê">
              <a:extLst>
                <a:ext uri="{FF2B5EF4-FFF2-40B4-BE49-F238E27FC236}">
                  <a16:creationId xmlns:a16="http://schemas.microsoft.com/office/drawing/2014/main" id="{470824E6-45EB-48CD-9881-DAD30D672E60}"/>
                </a:ext>
              </a:extLst>
            </p:cNvPr>
            <p:cNvSpPr/>
            <p:nvPr/>
          </p:nvSpPr>
          <p:spPr bwMode="auto">
            <a:xfrm>
              <a:off x="6010784" y="3597446"/>
              <a:ext cx="938771" cy="550412"/>
            </a:xfrm>
            <a:custGeom>
              <a:avLst/>
              <a:gdLst>
                <a:gd name="T0" fmla="*/ 671 w 671"/>
                <a:gd name="T1" fmla="*/ 150 h 394"/>
                <a:gd name="T2" fmla="*/ 629 w 671"/>
                <a:gd name="T3" fmla="*/ 0 h 394"/>
                <a:gd name="T4" fmla="*/ 23 w 671"/>
                <a:gd name="T5" fmla="*/ 331 h 394"/>
                <a:gd name="T6" fmla="*/ 23 w 671"/>
                <a:gd name="T7" fmla="*/ 331 h 394"/>
                <a:gd name="T8" fmla="*/ 14 w 671"/>
                <a:gd name="T9" fmla="*/ 335 h 394"/>
                <a:gd name="T10" fmla="*/ 8 w 671"/>
                <a:gd name="T11" fmla="*/ 341 h 394"/>
                <a:gd name="T12" fmla="*/ 2 w 671"/>
                <a:gd name="T13" fmla="*/ 348 h 394"/>
                <a:gd name="T14" fmla="*/ 1 w 671"/>
                <a:gd name="T15" fmla="*/ 351 h 394"/>
                <a:gd name="T16" fmla="*/ 0 w 671"/>
                <a:gd name="T17" fmla="*/ 356 h 394"/>
                <a:gd name="T18" fmla="*/ 0 w 671"/>
                <a:gd name="T19" fmla="*/ 356 h 394"/>
                <a:gd name="T20" fmla="*/ 0 w 671"/>
                <a:gd name="T21" fmla="*/ 362 h 394"/>
                <a:gd name="T22" fmla="*/ 0 w 671"/>
                <a:gd name="T23" fmla="*/ 369 h 394"/>
                <a:gd name="T24" fmla="*/ 2 w 671"/>
                <a:gd name="T25" fmla="*/ 374 h 394"/>
                <a:gd name="T26" fmla="*/ 6 w 671"/>
                <a:gd name="T27" fmla="*/ 380 h 394"/>
                <a:gd name="T28" fmla="*/ 9 w 671"/>
                <a:gd name="T29" fmla="*/ 385 h 394"/>
                <a:gd name="T30" fmla="*/ 14 w 671"/>
                <a:gd name="T31" fmla="*/ 389 h 394"/>
                <a:gd name="T32" fmla="*/ 20 w 671"/>
                <a:gd name="T33" fmla="*/ 391 h 394"/>
                <a:gd name="T34" fmla="*/ 26 w 671"/>
                <a:gd name="T35" fmla="*/ 394 h 394"/>
                <a:gd name="T36" fmla="*/ 26 w 671"/>
                <a:gd name="T37" fmla="*/ 394 h 394"/>
                <a:gd name="T38" fmla="*/ 33 w 671"/>
                <a:gd name="T39" fmla="*/ 392 h 394"/>
                <a:gd name="T40" fmla="*/ 41 w 671"/>
                <a:gd name="T41" fmla="*/ 391 h 394"/>
                <a:gd name="T42" fmla="*/ 49 w 671"/>
                <a:gd name="T43" fmla="*/ 389 h 394"/>
                <a:gd name="T44" fmla="*/ 671 w 671"/>
                <a:gd name="T45" fmla="*/ 15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1" h="394">
                  <a:moveTo>
                    <a:pt x="671" y="150"/>
                  </a:moveTo>
                  <a:lnTo>
                    <a:pt x="629" y="0"/>
                  </a:lnTo>
                  <a:lnTo>
                    <a:pt x="23" y="331"/>
                  </a:lnTo>
                  <a:lnTo>
                    <a:pt x="23" y="331"/>
                  </a:lnTo>
                  <a:lnTo>
                    <a:pt x="14" y="335"/>
                  </a:lnTo>
                  <a:lnTo>
                    <a:pt x="8" y="341"/>
                  </a:lnTo>
                  <a:lnTo>
                    <a:pt x="2" y="348"/>
                  </a:lnTo>
                  <a:lnTo>
                    <a:pt x="1" y="351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62"/>
                  </a:lnTo>
                  <a:lnTo>
                    <a:pt x="0" y="369"/>
                  </a:lnTo>
                  <a:lnTo>
                    <a:pt x="2" y="374"/>
                  </a:lnTo>
                  <a:lnTo>
                    <a:pt x="6" y="380"/>
                  </a:lnTo>
                  <a:lnTo>
                    <a:pt x="9" y="385"/>
                  </a:lnTo>
                  <a:lnTo>
                    <a:pt x="14" y="389"/>
                  </a:lnTo>
                  <a:lnTo>
                    <a:pt x="20" y="391"/>
                  </a:lnTo>
                  <a:lnTo>
                    <a:pt x="26" y="394"/>
                  </a:lnTo>
                  <a:lnTo>
                    <a:pt x="26" y="394"/>
                  </a:lnTo>
                  <a:lnTo>
                    <a:pt x="33" y="392"/>
                  </a:lnTo>
                  <a:lnTo>
                    <a:pt x="41" y="391"/>
                  </a:lnTo>
                  <a:lnTo>
                    <a:pt x="49" y="389"/>
                  </a:lnTo>
                  <a:lnTo>
                    <a:pt x="671" y="15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4" name="íṩḻiḋê">
              <a:extLst>
                <a:ext uri="{FF2B5EF4-FFF2-40B4-BE49-F238E27FC236}">
                  <a16:creationId xmlns:a16="http://schemas.microsoft.com/office/drawing/2014/main" id="{D60AEADD-029D-4108-85EB-33B8778A538E}"/>
                </a:ext>
              </a:extLst>
            </p:cNvPr>
            <p:cNvSpPr/>
            <p:nvPr/>
          </p:nvSpPr>
          <p:spPr bwMode="auto">
            <a:xfrm>
              <a:off x="6837797" y="3589064"/>
              <a:ext cx="187196" cy="223517"/>
            </a:xfrm>
            <a:custGeom>
              <a:avLst/>
              <a:gdLst>
                <a:gd name="T0" fmla="*/ 133 w 133"/>
                <a:gd name="T1" fmla="*/ 77 h 160"/>
                <a:gd name="T2" fmla="*/ 133 w 133"/>
                <a:gd name="T3" fmla="*/ 77 h 160"/>
                <a:gd name="T4" fmla="*/ 132 w 133"/>
                <a:gd name="T5" fmla="*/ 94 h 160"/>
                <a:gd name="T6" fmla="*/ 129 w 133"/>
                <a:gd name="T7" fmla="*/ 108 h 160"/>
                <a:gd name="T8" fmla="*/ 123 w 133"/>
                <a:gd name="T9" fmla="*/ 122 h 160"/>
                <a:gd name="T10" fmla="*/ 115 w 133"/>
                <a:gd name="T11" fmla="*/ 135 h 160"/>
                <a:gd name="T12" fmla="*/ 106 w 133"/>
                <a:gd name="T13" fmla="*/ 144 h 160"/>
                <a:gd name="T14" fmla="*/ 95 w 133"/>
                <a:gd name="T15" fmla="*/ 153 h 160"/>
                <a:gd name="T16" fmla="*/ 89 w 133"/>
                <a:gd name="T17" fmla="*/ 155 h 160"/>
                <a:gd name="T18" fmla="*/ 83 w 133"/>
                <a:gd name="T19" fmla="*/ 157 h 160"/>
                <a:gd name="T20" fmla="*/ 76 w 133"/>
                <a:gd name="T21" fmla="*/ 159 h 160"/>
                <a:gd name="T22" fmla="*/ 70 w 133"/>
                <a:gd name="T23" fmla="*/ 160 h 160"/>
                <a:gd name="T24" fmla="*/ 70 w 133"/>
                <a:gd name="T25" fmla="*/ 160 h 160"/>
                <a:gd name="T26" fmla="*/ 62 w 133"/>
                <a:gd name="T27" fmla="*/ 159 h 160"/>
                <a:gd name="T28" fmla="*/ 56 w 133"/>
                <a:gd name="T29" fmla="*/ 159 h 160"/>
                <a:gd name="T30" fmla="*/ 49 w 133"/>
                <a:gd name="T31" fmla="*/ 156 h 160"/>
                <a:gd name="T32" fmla="*/ 43 w 133"/>
                <a:gd name="T33" fmla="*/ 154 h 160"/>
                <a:gd name="T34" fmla="*/ 32 w 133"/>
                <a:gd name="T35" fmla="*/ 147 h 160"/>
                <a:gd name="T36" fmla="*/ 21 w 133"/>
                <a:gd name="T37" fmla="*/ 138 h 160"/>
                <a:gd name="T38" fmla="*/ 13 w 133"/>
                <a:gd name="T39" fmla="*/ 126 h 160"/>
                <a:gd name="T40" fmla="*/ 6 w 133"/>
                <a:gd name="T41" fmla="*/ 113 h 160"/>
                <a:gd name="T42" fmla="*/ 2 w 133"/>
                <a:gd name="T43" fmla="*/ 98 h 160"/>
                <a:gd name="T44" fmla="*/ 0 w 133"/>
                <a:gd name="T45" fmla="*/ 82 h 160"/>
                <a:gd name="T46" fmla="*/ 0 w 133"/>
                <a:gd name="T47" fmla="*/ 82 h 160"/>
                <a:gd name="T48" fmla="*/ 1 w 133"/>
                <a:gd name="T49" fmla="*/ 66 h 160"/>
                <a:gd name="T50" fmla="*/ 5 w 133"/>
                <a:gd name="T51" fmla="*/ 50 h 160"/>
                <a:gd name="T52" fmla="*/ 9 w 133"/>
                <a:gd name="T53" fmla="*/ 37 h 160"/>
                <a:gd name="T54" fmla="*/ 18 w 133"/>
                <a:gd name="T55" fmla="*/ 25 h 160"/>
                <a:gd name="T56" fmla="*/ 26 w 133"/>
                <a:gd name="T57" fmla="*/ 14 h 160"/>
                <a:gd name="T58" fmla="*/ 38 w 133"/>
                <a:gd name="T59" fmla="*/ 7 h 160"/>
                <a:gd name="T60" fmla="*/ 44 w 133"/>
                <a:gd name="T61" fmla="*/ 5 h 160"/>
                <a:gd name="T62" fmla="*/ 50 w 133"/>
                <a:gd name="T63" fmla="*/ 2 h 160"/>
                <a:gd name="T64" fmla="*/ 56 w 133"/>
                <a:gd name="T65" fmla="*/ 1 h 160"/>
                <a:gd name="T66" fmla="*/ 64 w 133"/>
                <a:gd name="T67" fmla="*/ 0 h 160"/>
                <a:gd name="T68" fmla="*/ 64 w 133"/>
                <a:gd name="T69" fmla="*/ 0 h 160"/>
                <a:gd name="T70" fmla="*/ 71 w 133"/>
                <a:gd name="T71" fmla="*/ 0 h 160"/>
                <a:gd name="T72" fmla="*/ 77 w 133"/>
                <a:gd name="T73" fmla="*/ 1 h 160"/>
                <a:gd name="T74" fmla="*/ 83 w 133"/>
                <a:gd name="T75" fmla="*/ 2 h 160"/>
                <a:gd name="T76" fmla="*/ 90 w 133"/>
                <a:gd name="T77" fmla="*/ 5 h 160"/>
                <a:gd name="T78" fmla="*/ 101 w 133"/>
                <a:gd name="T79" fmla="*/ 12 h 160"/>
                <a:gd name="T80" fmla="*/ 112 w 133"/>
                <a:gd name="T81" fmla="*/ 21 h 160"/>
                <a:gd name="T82" fmla="*/ 120 w 133"/>
                <a:gd name="T83" fmla="*/ 33 h 160"/>
                <a:gd name="T84" fmla="*/ 126 w 133"/>
                <a:gd name="T85" fmla="*/ 47 h 160"/>
                <a:gd name="T86" fmla="*/ 131 w 133"/>
                <a:gd name="T87" fmla="*/ 61 h 160"/>
                <a:gd name="T88" fmla="*/ 133 w 133"/>
                <a:gd name="T89" fmla="*/ 77 h 160"/>
                <a:gd name="T90" fmla="*/ 133 w 133"/>
                <a:gd name="T91" fmla="*/ 7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3" h="160">
                  <a:moveTo>
                    <a:pt x="133" y="77"/>
                  </a:moveTo>
                  <a:lnTo>
                    <a:pt x="133" y="77"/>
                  </a:lnTo>
                  <a:lnTo>
                    <a:pt x="132" y="94"/>
                  </a:lnTo>
                  <a:lnTo>
                    <a:pt x="129" y="108"/>
                  </a:lnTo>
                  <a:lnTo>
                    <a:pt x="123" y="122"/>
                  </a:lnTo>
                  <a:lnTo>
                    <a:pt x="115" y="135"/>
                  </a:lnTo>
                  <a:lnTo>
                    <a:pt x="106" y="144"/>
                  </a:lnTo>
                  <a:lnTo>
                    <a:pt x="95" y="153"/>
                  </a:lnTo>
                  <a:lnTo>
                    <a:pt x="89" y="155"/>
                  </a:lnTo>
                  <a:lnTo>
                    <a:pt x="83" y="157"/>
                  </a:lnTo>
                  <a:lnTo>
                    <a:pt x="76" y="159"/>
                  </a:lnTo>
                  <a:lnTo>
                    <a:pt x="70" y="160"/>
                  </a:lnTo>
                  <a:lnTo>
                    <a:pt x="70" y="160"/>
                  </a:lnTo>
                  <a:lnTo>
                    <a:pt x="62" y="159"/>
                  </a:lnTo>
                  <a:lnTo>
                    <a:pt x="56" y="159"/>
                  </a:lnTo>
                  <a:lnTo>
                    <a:pt x="49" y="156"/>
                  </a:lnTo>
                  <a:lnTo>
                    <a:pt x="43" y="154"/>
                  </a:lnTo>
                  <a:lnTo>
                    <a:pt x="32" y="147"/>
                  </a:lnTo>
                  <a:lnTo>
                    <a:pt x="21" y="138"/>
                  </a:lnTo>
                  <a:lnTo>
                    <a:pt x="13" y="126"/>
                  </a:lnTo>
                  <a:lnTo>
                    <a:pt x="6" y="113"/>
                  </a:lnTo>
                  <a:lnTo>
                    <a:pt x="2" y="98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66"/>
                  </a:lnTo>
                  <a:lnTo>
                    <a:pt x="5" y="50"/>
                  </a:lnTo>
                  <a:lnTo>
                    <a:pt x="9" y="37"/>
                  </a:lnTo>
                  <a:lnTo>
                    <a:pt x="18" y="25"/>
                  </a:lnTo>
                  <a:lnTo>
                    <a:pt x="26" y="14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2"/>
                  </a:lnTo>
                  <a:lnTo>
                    <a:pt x="56" y="1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7" y="1"/>
                  </a:lnTo>
                  <a:lnTo>
                    <a:pt x="83" y="2"/>
                  </a:lnTo>
                  <a:lnTo>
                    <a:pt x="90" y="5"/>
                  </a:lnTo>
                  <a:lnTo>
                    <a:pt x="101" y="12"/>
                  </a:lnTo>
                  <a:lnTo>
                    <a:pt x="112" y="21"/>
                  </a:lnTo>
                  <a:lnTo>
                    <a:pt x="120" y="33"/>
                  </a:lnTo>
                  <a:lnTo>
                    <a:pt x="126" y="47"/>
                  </a:lnTo>
                  <a:lnTo>
                    <a:pt x="131" y="61"/>
                  </a:lnTo>
                  <a:lnTo>
                    <a:pt x="133" y="77"/>
                  </a:lnTo>
                  <a:lnTo>
                    <a:pt x="133" y="77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/>
            </a:p>
          </p:txBody>
        </p:sp>
      </p:grpSp>
      <p:sp>
        <p:nvSpPr>
          <p:cNvPr id="15" name="iSļíḓè">
            <a:extLst>
              <a:ext uri="{FF2B5EF4-FFF2-40B4-BE49-F238E27FC236}">
                <a16:creationId xmlns:a16="http://schemas.microsoft.com/office/drawing/2014/main" id="{CB5F9EA3-0BE4-49A0-B471-E848AA24A499}"/>
              </a:ext>
            </a:extLst>
          </p:cNvPr>
          <p:cNvSpPr/>
          <p:nvPr/>
        </p:nvSpPr>
        <p:spPr>
          <a:xfrm>
            <a:off x="6086221" y="1466998"/>
            <a:ext cx="6105779" cy="283293"/>
          </a:xfrm>
          <a:prstGeom prst="rect">
            <a:avLst/>
          </a:prstGeom>
          <a:solidFill>
            <a:srgbClr val="E5E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/>
          </a:p>
        </p:txBody>
      </p:sp>
      <p:sp>
        <p:nvSpPr>
          <p:cNvPr id="16" name="íṡľîḑè">
            <a:extLst>
              <a:ext uri="{FF2B5EF4-FFF2-40B4-BE49-F238E27FC236}">
                <a16:creationId xmlns:a16="http://schemas.microsoft.com/office/drawing/2014/main" id="{74872BCB-A4E8-41E1-BF81-87B74634F708}"/>
              </a:ext>
            </a:extLst>
          </p:cNvPr>
          <p:cNvSpPr/>
          <p:nvPr/>
        </p:nvSpPr>
        <p:spPr bwMode="auto">
          <a:xfrm rot="18927256">
            <a:off x="7058471" y="1470849"/>
            <a:ext cx="319619" cy="312692"/>
          </a:xfrm>
          <a:custGeom>
            <a:avLst/>
            <a:gdLst>
              <a:gd name="T0" fmla="*/ 168 w 255"/>
              <a:gd name="T1" fmla="*/ 24 h 256"/>
              <a:gd name="T2" fmla="*/ 9 w 255"/>
              <a:gd name="T3" fmla="*/ 0 h 256"/>
              <a:gd name="T4" fmla="*/ 9 w 255"/>
              <a:gd name="T5" fmla="*/ 0 h 256"/>
              <a:gd name="T6" fmla="*/ 5 w 255"/>
              <a:gd name="T7" fmla="*/ 0 h 256"/>
              <a:gd name="T8" fmla="*/ 1 w 255"/>
              <a:gd name="T9" fmla="*/ 1 h 256"/>
              <a:gd name="T10" fmla="*/ 0 w 255"/>
              <a:gd name="T11" fmla="*/ 5 h 256"/>
              <a:gd name="T12" fmla="*/ 0 w 255"/>
              <a:gd name="T13" fmla="*/ 10 h 256"/>
              <a:gd name="T14" fmla="*/ 24 w 255"/>
              <a:gd name="T15" fmla="*/ 168 h 256"/>
              <a:gd name="T16" fmla="*/ 24 w 255"/>
              <a:gd name="T17" fmla="*/ 168 h 256"/>
              <a:gd name="T18" fmla="*/ 25 w 255"/>
              <a:gd name="T19" fmla="*/ 172 h 256"/>
              <a:gd name="T20" fmla="*/ 27 w 255"/>
              <a:gd name="T21" fmla="*/ 177 h 256"/>
              <a:gd name="T22" fmla="*/ 27 w 255"/>
              <a:gd name="T23" fmla="*/ 177 h 256"/>
              <a:gd name="T24" fmla="*/ 32 w 255"/>
              <a:gd name="T25" fmla="*/ 180 h 256"/>
              <a:gd name="T26" fmla="*/ 37 w 255"/>
              <a:gd name="T27" fmla="*/ 183 h 256"/>
              <a:gd name="T28" fmla="*/ 77 w 255"/>
              <a:gd name="T29" fmla="*/ 143 h 256"/>
              <a:gd name="T30" fmla="*/ 190 w 255"/>
              <a:gd name="T31" fmla="*/ 256 h 256"/>
              <a:gd name="T32" fmla="*/ 255 w 255"/>
              <a:gd name="T33" fmla="*/ 190 h 256"/>
              <a:gd name="T34" fmla="*/ 143 w 255"/>
              <a:gd name="T35" fmla="*/ 77 h 256"/>
              <a:gd name="T36" fmla="*/ 181 w 255"/>
              <a:gd name="T37" fmla="*/ 38 h 256"/>
              <a:gd name="T38" fmla="*/ 181 w 255"/>
              <a:gd name="T39" fmla="*/ 38 h 256"/>
              <a:gd name="T40" fmla="*/ 180 w 255"/>
              <a:gd name="T41" fmla="*/ 32 h 256"/>
              <a:gd name="T42" fmla="*/ 177 w 255"/>
              <a:gd name="T43" fmla="*/ 29 h 256"/>
              <a:gd name="T44" fmla="*/ 173 w 255"/>
              <a:gd name="T45" fmla="*/ 25 h 256"/>
              <a:gd name="T46" fmla="*/ 168 w 255"/>
              <a:gd name="T47" fmla="*/ 24 h 256"/>
              <a:gd name="T48" fmla="*/ 168 w 255"/>
              <a:gd name="T49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5" h="256">
                <a:moveTo>
                  <a:pt x="168" y="24"/>
                </a:moveTo>
                <a:lnTo>
                  <a:pt x="9" y="0"/>
                </a:lnTo>
                <a:lnTo>
                  <a:pt x="9" y="0"/>
                </a:lnTo>
                <a:lnTo>
                  <a:pt x="5" y="0"/>
                </a:lnTo>
                <a:lnTo>
                  <a:pt x="1" y="1"/>
                </a:lnTo>
                <a:lnTo>
                  <a:pt x="0" y="5"/>
                </a:lnTo>
                <a:lnTo>
                  <a:pt x="0" y="10"/>
                </a:lnTo>
                <a:lnTo>
                  <a:pt x="24" y="168"/>
                </a:lnTo>
                <a:lnTo>
                  <a:pt x="24" y="168"/>
                </a:lnTo>
                <a:lnTo>
                  <a:pt x="25" y="172"/>
                </a:lnTo>
                <a:lnTo>
                  <a:pt x="27" y="177"/>
                </a:lnTo>
                <a:lnTo>
                  <a:pt x="27" y="177"/>
                </a:lnTo>
                <a:lnTo>
                  <a:pt x="32" y="180"/>
                </a:lnTo>
                <a:lnTo>
                  <a:pt x="37" y="183"/>
                </a:lnTo>
                <a:lnTo>
                  <a:pt x="77" y="143"/>
                </a:lnTo>
                <a:lnTo>
                  <a:pt x="190" y="256"/>
                </a:lnTo>
                <a:lnTo>
                  <a:pt x="255" y="190"/>
                </a:lnTo>
                <a:lnTo>
                  <a:pt x="143" y="77"/>
                </a:lnTo>
                <a:lnTo>
                  <a:pt x="181" y="38"/>
                </a:lnTo>
                <a:lnTo>
                  <a:pt x="181" y="38"/>
                </a:lnTo>
                <a:lnTo>
                  <a:pt x="180" y="32"/>
                </a:lnTo>
                <a:lnTo>
                  <a:pt x="177" y="29"/>
                </a:lnTo>
                <a:lnTo>
                  <a:pt x="173" y="25"/>
                </a:lnTo>
                <a:lnTo>
                  <a:pt x="168" y="24"/>
                </a:lnTo>
                <a:lnTo>
                  <a:pt x="168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17" name="í$ḷiḍe">
            <a:extLst>
              <a:ext uri="{FF2B5EF4-FFF2-40B4-BE49-F238E27FC236}">
                <a16:creationId xmlns:a16="http://schemas.microsoft.com/office/drawing/2014/main" id="{1F6C90B4-269E-4F2C-85FD-97CDA0564C8D}"/>
              </a:ext>
            </a:extLst>
          </p:cNvPr>
          <p:cNvSpPr/>
          <p:nvPr/>
        </p:nvSpPr>
        <p:spPr>
          <a:xfrm>
            <a:off x="5867637" y="3588717"/>
            <a:ext cx="361735" cy="32692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/>
          </a:p>
        </p:txBody>
      </p:sp>
      <p:sp>
        <p:nvSpPr>
          <p:cNvPr id="18" name="ïslïďê">
            <a:extLst>
              <a:ext uri="{FF2B5EF4-FFF2-40B4-BE49-F238E27FC236}">
                <a16:creationId xmlns:a16="http://schemas.microsoft.com/office/drawing/2014/main" id="{A72A3F46-BFCE-4666-BFD1-EEBAC5A0398F}"/>
              </a:ext>
            </a:extLst>
          </p:cNvPr>
          <p:cNvSpPr/>
          <p:nvPr/>
        </p:nvSpPr>
        <p:spPr>
          <a:xfrm>
            <a:off x="-12595" y="2415546"/>
            <a:ext cx="5615459" cy="334689"/>
          </a:xfrm>
          <a:prstGeom prst="rect">
            <a:avLst/>
          </a:prstGeom>
          <a:solidFill>
            <a:srgbClr val="ADB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 dirty="0"/>
          </a:p>
        </p:txBody>
      </p:sp>
      <p:sp>
        <p:nvSpPr>
          <p:cNvPr id="24" name="íşlîḓé">
            <a:extLst>
              <a:ext uri="{FF2B5EF4-FFF2-40B4-BE49-F238E27FC236}">
                <a16:creationId xmlns:a16="http://schemas.microsoft.com/office/drawing/2014/main" id="{2536229E-74A9-412E-B603-5B0A04A678C7}"/>
              </a:ext>
            </a:extLst>
          </p:cNvPr>
          <p:cNvSpPr/>
          <p:nvPr/>
        </p:nvSpPr>
        <p:spPr>
          <a:xfrm>
            <a:off x="8150878" y="1474167"/>
            <a:ext cx="1949209" cy="306055"/>
          </a:xfrm>
          <a:prstGeom prst="rect">
            <a:avLst/>
          </a:prstGeom>
        </p:spPr>
        <p:txBody>
          <a:bodyPr wrap="none" anchor="ctr" anchorCtr="0">
            <a:normAutofit fontScale="92500" lnSpcReduction="20000"/>
          </a:bodyPr>
          <a:lstStyle/>
          <a:p>
            <a:pPr>
              <a:buClr>
                <a:srgbClr val="E24848"/>
              </a:buClr>
            </a:pPr>
            <a:r>
              <a:rPr lang="zh-CN" altLang="en-US" b="1" dirty="0">
                <a:solidFill>
                  <a:schemeClr val="bg1"/>
                </a:solidFill>
              </a:rPr>
              <a:t>在此处编辑标题 </a:t>
            </a:r>
          </a:p>
        </p:txBody>
      </p:sp>
      <p:sp>
        <p:nvSpPr>
          <p:cNvPr id="27" name="iś1ïḋe">
            <a:extLst>
              <a:ext uri="{FF2B5EF4-FFF2-40B4-BE49-F238E27FC236}">
                <a16:creationId xmlns:a16="http://schemas.microsoft.com/office/drawing/2014/main" id="{8476ADF2-87B9-44CA-9CF1-2A7ED891F14C}"/>
              </a:ext>
            </a:extLst>
          </p:cNvPr>
          <p:cNvSpPr/>
          <p:nvPr/>
        </p:nvSpPr>
        <p:spPr>
          <a:xfrm>
            <a:off x="936405" y="2460178"/>
            <a:ext cx="3211634" cy="246221"/>
          </a:xfrm>
          <a:prstGeom prst="rect">
            <a:avLst/>
          </a:prstGeom>
        </p:spPr>
        <p:txBody>
          <a:bodyPr wrap="none" lIns="90000" tIns="46800" rIns="90000" bIns="46800" anchor="ctr" anchorCtr="0">
            <a:noAutofit/>
          </a:bodyPr>
          <a:lstStyle/>
          <a:p>
            <a:pPr>
              <a:buClr>
                <a:srgbClr val="E24848"/>
              </a:buClr>
            </a:pPr>
            <a:r>
              <a:rPr lang="zh-CN" altLang="en-US" b="1" dirty="0">
                <a:solidFill>
                  <a:schemeClr val="bg1"/>
                </a:solidFill>
              </a:rPr>
              <a:t>在此处编辑标题 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B154A73-9BB3-45A1-AE41-2C2EEDE8B00C}"/>
              </a:ext>
            </a:extLst>
          </p:cNvPr>
          <p:cNvSpPr txBox="1"/>
          <p:nvPr/>
        </p:nvSpPr>
        <p:spPr>
          <a:xfrm>
            <a:off x="650729" y="2942386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CBD5616-59EC-4842-94AF-3E3BC0B78175}"/>
              </a:ext>
            </a:extLst>
          </p:cNvPr>
          <p:cNvSpPr txBox="1"/>
          <p:nvPr/>
        </p:nvSpPr>
        <p:spPr>
          <a:xfrm>
            <a:off x="7987723" y="2012712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954F63D-3936-488A-B436-7973DB831BFB}"/>
              </a:ext>
            </a:extLst>
          </p:cNvPr>
          <p:cNvSpPr txBox="1"/>
          <p:nvPr/>
        </p:nvSpPr>
        <p:spPr>
          <a:xfrm>
            <a:off x="3229669" y="5163554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F4BC6CE-10BF-4A68-B7F8-2E7EC884E02F}"/>
              </a:ext>
            </a:extLst>
          </p:cNvPr>
          <p:cNvSpPr txBox="1"/>
          <p:nvPr/>
        </p:nvSpPr>
        <p:spPr>
          <a:xfrm>
            <a:off x="5817671" y="4612956"/>
            <a:ext cx="461665" cy="17961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在此处编辑标题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113E6736-5856-4405-A1AF-685E33EC052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8" y="0"/>
            <a:ext cx="1129250" cy="952896"/>
          </a:xfrm>
          <a:prstGeom prst="rect">
            <a:avLst/>
          </a:prstGeom>
        </p:spPr>
      </p:pic>
      <p:sp>
        <p:nvSpPr>
          <p:cNvPr id="42" name="燕尾形 37">
            <a:extLst>
              <a:ext uri="{FF2B5EF4-FFF2-40B4-BE49-F238E27FC236}">
                <a16:creationId xmlns:a16="http://schemas.microsoft.com/office/drawing/2014/main" id="{94C06B65-63B8-4566-95DE-FB3EF5E76627}"/>
              </a:ext>
            </a:extLst>
          </p:cNvPr>
          <p:cNvSpPr/>
          <p:nvPr/>
        </p:nvSpPr>
        <p:spPr>
          <a:xfrm rot="10800000">
            <a:off x="9316363" y="5444626"/>
            <a:ext cx="1228049" cy="1228049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燕尾形 38">
            <a:extLst>
              <a:ext uri="{FF2B5EF4-FFF2-40B4-BE49-F238E27FC236}">
                <a16:creationId xmlns:a16="http://schemas.microsoft.com/office/drawing/2014/main" id="{6EE24DC4-2D1B-45CD-AD95-87D2254C014C}"/>
              </a:ext>
            </a:extLst>
          </p:cNvPr>
          <p:cNvSpPr/>
          <p:nvPr/>
        </p:nvSpPr>
        <p:spPr>
          <a:xfrm rot="10800000">
            <a:off x="10399777" y="5439402"/>
            <a:ext cx="1228049" cy="1228049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A664938A-93BE-47F3-A332-6176723773F7}"/>
              </a:ext>
            </a:extLst>
          </p:cNvPr>
          <p:cNvSpPr txBox="1"/>
          <p:nvPr/>
        </p:nvSpPr>
        <p:spPr>
          <a:xfrm>
            <a:off x="5157281" y="126374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ADB9CA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标题三</a:t>
            </a:r>
            <a:endParaRPr lang="zh-CN" altLang="en-US" sz="3200" b="1" dirty="0">
              <a:solidFill>
                <a:srgbClr val="ADB9CA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39" name="íṡľîḑè">
            <a:extLst>
              <a:ext uri="{FF2B5EF4-FFF2-40B4-BE49-F238E27FC236}">
                <a16:creationId xmlns:a16="http://schemas.microsoft.com/office/drawing/2014/main" id="{745CA287-A270-4366-935E-A6AD909E3D6F}"/>
              </a:ext>
            </a:extLst>
          </p:cNvPr>
          <p:cNvSpPr/>
          <p:nvPr/>
        </p:nvSpPr>
        <p:spPr bwMode="auto">
          <a:xfrm rot="2728193">
            <a:off x="5897202" y="4056093"/>
            <a:ext cx="319619" cy="312692"/>
          </a:xfrm>
          <a:custGeom>
            <a:avLst/>
            <a:gdLst>
              <a:gd name="T0" fmla="*/ 168 w 255"/>
              <a:gd name="T1" fmla="*/ 24 h 256"/>
              <a:gd name="T2" fmla="*/ 9 w 255"/>
              <a:gd name="T3" fmla="*/ 0 h 256"/>
              <a:gd name="T4" fmla="*/ 9 w 255"/>
              <a:gd name="T5" fmla="*/ 0 h 256"/>
              <a:gd name="T6" fmla="*/ 5 w 255"/>
              <a:gd name="T7" fmla="*/ 0 h 256"/>
              <a:gd name="T8" fmla="*/ 1 w 255"/>
              <a:gd name="T9" fmla="*/ 1 h 256"/>
              <a:gd name="T10" fmla="*/ 0 w 255"/>
              <a:gd name="T11" fmla="*/ 5 h 256"/>
              <a:gd name="T12" fmla="*/ 0 w 255"/>
              <a:gd name="T13" fmla="*/ 10 h 256"/>
              <a:gd name="T14" fmla="*/ 24 w 255"/>
              <a:gd name="T15" fmla="*/ 168 h 256"/>
              <a:gd name="T16" fmla="*/ 24 w 255"/>
              <a:gd name="T17" fmla="*/ 168 h 256"/>
              <a:gd name="T18" fmla="*/ 25 w 255"/>
              <a:gd name="T19" fmla="*/ 172 h 256"/>
              <a:gd name="T20" fmla="*/ 27 w 255"/>
              <a:gd name="T21" fmla="*/ 177 h 256"/>
              <a:gd name="T22" fmla="*/ 27 w 255"/>
              <a:gd name="T23" fmla="*/ 177 h 256"/>
              <a:gd name="T24" fmla="*/ 32 w 255"/>
              <a:gd name="T25" fmla="*/ 180 h 256"/>
              <a:gd name="T26" fmla="*/ 37 w 255"/>
              <a:gd name="T27" fmla="*/ 183 h 256"/>
              <a:gd name="T28" fmla="*/ 77 w 255"/>
              <a:gd name="T29" fmla="*/ 143 h 256"/>
              <a:gd name="T30" fmla="*/ 190 w 255"/>
              <a:gd name="T31" fmla="*/ 256 h 256"/>
              <a:gd name="T32" fmla="*/ 255 w 255"/>
              <a:gd name="T33" fmla="*/ 190 h 256"/>
              <a:gd name="T34" fmla="*/ 143 w 255"/>
              <a:gd name="T35" fmla="*/ 77 h 256"/>
              <a:gd name="T36" fmla="*/ 181 w 255"/>
              <a:gd name="T37" fmla="*/ 38 h 256"/>
              <a:gd name="T38" fmla="*/ 181 w 255"/>
              <a:gd name="T39" fmla="*/ 38 h 256"/>
              <a:gd name="T40" fmla="*/ 180 w 255"/>
              <a:gd name="T41" fmla="*/ 32 h 256"/>
              <a:gd name="T42" fmla="*/ 177 w 255"/>
              <a:gd name="T43" fmla="*/ 29 h 256"/>
              <a:gd name="T44" fmla="*/ 173 w 255"/>
              <a:gd name="T45" fmla="*/ 25 h 256"/>
              <a:gd name="T46" fmla="*/ 168 w 255"/>
              <a:gd name="T47" fmla="*/ 24 h 256"/>
              <a:gd name="T48" fmla="*/ 168 w 255"/>
              <a:gd name="T49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5" h="256">
                <a:moveTo>
                  <a:pt x="168" y="24"/>
                </a:moveTo>
                <a:lnTo>
                  <a:pt x="9" y="0"/>
                </a:lnTo>
                <a:lnTo>
                  <a:pt x="9" y="0"/>
                </a:lnTo>
                <a:lnTo>
                  <a:pt x="5" y="0"/>
                </a:lnTo>
                <a:lnTo>
                  <a:pt x="1" y="1"/>
                </a:lnTo>
                <a:lnTo>
                  <a:pt x="0" y="5"/>
                </a:lnTo>
                <a:lnTo>
                  <a:pt x="0" y="10"/>
                </a:lnTo>
                <a:lnTo>
                  <a:pt x="24" y="168"/>
                </a:lnTo>
                <a:lnTo>
                  <a:pt x="24" y="168"/>
                </a:lnTo>
                <a:lnTo>
                  <a:pt x="25" y="172"/>
                </a:lnTo>
                <a:lnTo>
                  <a:pt x="27" y="177"/>
                </a:lnTo>
                <a:lnTo>
                  <a:pt x="27" y="177"/>
                </a:lnTo>
                <a:lnTo>
                  <a:pt x="32" y="180"/>
                </a:lnTo>
                <a:lnTo>
                  <a:pt x="37" y="183"/>
                </a:lnTo>
                <a:lnTo>
                  <a:pt x="77" y="143"/>
                </a:lnTo>
                <a:lnTo>
                  <a:pt x="190" y="256"/>
                </a:lnTo>
                <a:lnTo>
                  <a:pt x="255" y="190"/>
                </a:lnTo>
                <a:lnTo>
                  <a:pt x="143" y="77"/>
                </a:lnTo>
                <a:lnTo>
                  <a:pt x="181" y="38"/>
                </a:lnTo>
                <a:lnTo>
                  <a:pt x="181" y="38"/>
                </a:lnTo>
                <a:lnTo>
                  <a:pt x="180" y="32"/>
                </a:lnTo>
                <a:lnTo>
                  <a:pt x="177" y="29"/>
                </a:lnTo>
                <a:lnTo>
                  <a:pt x="173" y="25"/>
                </a:lnTo>
                <a:lnTo>
                  <a:pt x="168" y="24"/>
                </a:lnTo>
                <a:lnTo>
                  <a:pt x="168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  <p:sp>
        <p:nvSpPr>
          <p:cNvPr id="45" name="íṡľîḑè">
            <a:extLst>
              <a:ext uri="{FF2B5EF4-FFF2-40B4-BE49-F238E27FC236}">
                <a16:creationId xmlns:a16="http://schemas.microsoft.com/office/drawing/2014/main" id="{43B82942-000C-4AFF-9D63-5EFFAF4B646D}"/>
              </a:ext>
            </a:extLst>
          </p:cNvPr>
          <p:cNvSpPr/>
          <p:nvPr/>
        </p:nvSpPr>
        <p:spPr bwMode="auto">
          <a:xfrm rot="8141036">
            <a:off x="4888403" y="2420554"/>
            <a:ext cx="319619" cy="312692"/>
          </a:xfrm>
          <a:custGeom>
            <a:avLst/>
            <a:gdLst>
              <a:gd name="T0" fmla="*/ 168 w 255"/>
              <a:gd name="T1" fmla="*/ 24 h 256"/>
              <a:gd name="T2" fmla="*/ 9 w 255"/>
              <a:gd name="T3" fmla="*/ 0 h 256"/>
              <a:gd name="T4" fmla="*/ 9 w 255"/>
              <a:gd name="T5" fmla="*/ 0 h 256"/>
              <a:gd name="T6" fmla="*/ 5 w 255"/>
              <a:gd name="T7" fmla="*/ 0 h 256"/>
              <a:gd name="T8" fmla="*/ 1 w 255"/>
              <a:gd name="T9" fmla="*/ 1 h 256"/>
              <a:gd name="T10" fmla="*/ 0 w 255"/>
              <a:gd name="T11" fmla="*/ 5 h 256"/>
              <a:gd name="T12" fmla="*/ 0 w 255"/>
              <a:gd name="T13" fmla="*/ 10 h 256"/>
              <a:gd name="T14" fmla="*/ 24 w 255"/>
              <a:gd name="T15" fmla="*/ 168 h 256"/>
              <a:gd name="T16" fmla="*/ 24 w 255"/>
              <a:gd name="T17" fmla="*/ 168 h 256"/>
              <a:gd name="T18" fmla="*/ 25 w 255"/>
              <a:gd name="T19" fmla="*/ 172 h 256"/>
              <a:gd name="T20" fmla="*/ 27 w 255"/>
              <a:gd name="T21" fmla="*/ 177 h 256"/>
              <a:gd name="T22" fmla="*/ 27 w 255"/>
              <a:gd name="T23" fmla="*/ 177 h 256"/>
              <a:gd name="T24" fmla="*/ 32 w 255"/>
              <a:gd name="T25" fmla="*/ 180 h 256"/>
              <a:gd name="T26" fmla="*/ 37 w 255"/>
              <a:gd name="T27" fmla="*/ 183 h 256"/>
              <a:gd name="T28" fmla="*/ 77 w 255"/>
              <a:gd name="T29" fmla="*/ 143 h 256"/>
              <a:gd name="T30" fmla="*/ 190 w 255"/>
              <a:gd name="T31" fmla="*/ 256 h 256"/>
              <a:gd name="T32" fmla="*/ 255 w 255"/>
              <a:gd name="T33" fmla="*/ 190 h 256"/>
              <a:gd name="T34" fmla="*/ 143 w 255"/>
              <a:gd name="T35" fmla="*/ 77 h 256"/>
              <a:gd name="T36" fmla="*/ 181 w 255"/>
              <a:gd name="T37" fmla="*/ 38 h 256"/>
              <a:gd name="T38" fmla="*/ 181 w 255"/>
              <a:gd name="T39" fmla="*/ 38 h 256"/>
              <a:gd name="T40" fmla="*/ 180 w 255"/>
              <a:gd name="T41" fmla="*/ 32 h 256"/>
              <a:gd name="T42" fmla="*/ 177 w 255"/>
              <a:gd name="T43" fmla="*/ 29 h 256"/>
              <a:gd name="T44" fmla="*/ 173 w 255"/>
              <a:gd name="T45" fmla="*/ 25 h 256"/>
              <a:gd name="T46" fmla="*/ 168 w 255"/>
              <a:gd name="T47" fmla="*/ 24 h 256"/>
              <a:gd name="T48" fmla="*/ 168 w 255"/>
              <a:gd name="T49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5" h="256">
                <a:moveTo>
                  <a:pt x="168" y="24"/>
                </a:moveTo>
                <a:lnTo>
                  <a:pt x="9" y="0"/>
                </a:lnTo>
                <a:lnTo>
                  <a:pt x="9" y="0"/>
                </a:lnTo>
                <a:lnTo>
                  <a:pt x="5" y="0"/>
                </a:lnTo>
                <a:lnTo>
                  <a:pt x="1" y="1"/>
                </a:lnTo>
                <a:lnTo>
                  <a:pt x="0" y="5"/>
                </a:lnTo>
                <a:lnTo>
                  <a:pt x="0" y="10"/>
                </a:lnTo>
                <a:lnTo>
                  <a:pt x="24" y="168"/>
                </a:lnTo>
                <a:lnTo>
                  <a:pt x="24" y="168"/>
                </a:lnTo>
                <a:lnTo>
                  <a:pt x="25" y="172"/>
                </a:lnTo>
                <a:lnTo>
                  <a:pt x="27" y="177"/>
                </a:lnTo>
                <a:lnTo>
                  <a:pt x="27" y="177"/>
                </a:lnTo>
                <a:lnTo>
                  <a:pt x="32" y="180"/>
                </a:lnTo>
                <a:lnTo>
                  <a:pt x="37" y="183"/>
                </a:lnTo>
                <a:lnTo>
                  <a:pt x="77" y="143"/>
                </a:lnTo>
                <a:lnTo>
                  <a:pt x="190" y="256"/>
                </a:lnTo>
                <a:lnTo>
                  <a:pt x="255" y="190"/>
                </a:lnTo>
                <a:lnTo>
                  <a:pt x="143" y="77"/>
                </a:lnTo>
                <a:lnTo>
                  <a:pt x="181" y="38"/>
                </a:lnTo>
                <a:lnTo>
                  <a:pt x="181" y="38"/>
                </a:lnTo>
                <a:lnTo>
                  <a:pt x="180" y="32"/>
                </a:lnTo>
                <a:lnTo>
                  <a:pt x="177" y="29"/>
                </a:lnTo>
                <a:lnTo>
                  <a:pt x="173" y="25"/>
                </a:lnTo>
                <a:lnTo>
                  <a:pt x="168" y="24"/>
                </a:lnTo>
                <a:lnTo>
                  <a:pt x="168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1600"/>
          </a:p>
        </p:txBody>
      </p:sp>
    </p:spTree>
    <p:extLst>
      <p:ext uri="{BB962C8B-B14F-4D97-AF65-F5344CB8AC3E}">
        <p14:creationId xmlns:p14="http://schemas.microsoft.com/office/powerpoint/2010/main" val="2565975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id="{30380F0B-483F-45CF-BF54-6C54715C9159}"/>
              </a:ext>
            </a:extLst>
          </p:cNvPr>
          <p:cNvSpPr/>
          <p:nvPr/>
        </p:nvSpPr>
        <p:spPr>
          <a:xfrm>
            <a:off x="0" y="437322"/>
            <a:ext cx="12192000" cy="5943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0E58151-5549-4448-946C-A92F30649292}"/>
              </a:ext>
            </a:extLst>
          </p:cNvPr>
          <p:cNvSpPr/>
          <p:nvPr/>
        </p:nvSpPr>
        <p:spPr>
          <a:xfrm rot="5400000">
            <a:off x="4848292" y="-2667599"/>
            <a:ext cx="2495417" cy="12192002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A9A04F6C-C0FE-4B0A-B4EA-F77EA8B3DFED}"/>
              </a:ext>
            </a:extLst>
          </p:cNvPr>
          <p:cNvCxnSpPr/>
          <p:nvPr/>
        </p:nvCxnSpPr>
        <p:spPr>
          <a:xfrm>
            <a:off x="1194713" y="2180691"/>
            <a:ext cx="4514731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CB213EBC-4079-4409-A263-A92955DE7D15}"/>
              </a:ext>
            </a:extLst>
          </p:cNvPr>
          <p:cNvCxnSpPr/>
          <p:nvPr/>
        </p:nvCxnSpPr>
        <p:spPr>
          <a:xfrm>
            <a:off x="6649244" y="2181893"/>
            <a:ext cx="4514731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3ED81888-118D-4F1C-BC38-79C3BB53C005}"/>
              </a:ext>
            </a:extLst>
          </p:cNvPr>
          <p:cNvSpPr txBox="1"/>
          <p:nvPr/>
        </p:nvSpPr>
        <p:spPr>
          <a:xfrm>
            <a:off x="3735626" y="2853753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+mn-ea"/>
              </a:rPr>
              <a:t>感谢观看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6385A49F-8731-43D2-BE72-91FAD568C17C}"/>
              </a:ext>
            </a:extLst>
          </p:cNvPr>
          <p:cNvSpPr/>
          <p:nvPr/>
        </p:nvSpPr>
        <p:spPr>
          <a:xfrm rot="5400000">
            <a:off x="5726795" y="-1426489"/>
            <a:ext cx="738414" cy="12192002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2736A623-7CFF-461A-B939-27D3E5BB82C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2" y="294450"/>
            <a:ext cx="2404643" cy="2029115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AA7C9AD1-CC20-4503-8447-D703718173A5}"/>
              </a:ext>
            </a:extLst>
          </p:cNvPr>
          <p:cNvGrpSpPr/>
          <p:nvPr/>
        </p:nvGrpSpPr>
        <p:grpSpPr>
          <a:xfrm>
            <a:off x="9136560" y="5152872"/>
            <a:ext cx="2319345" cy="1228050"/>
            <a:chOff x="221160" y="5152872"/>
            <a:chExt cx="2319345" cy="1228050"/>
          </a:xfrm>
        </p:grpSpPr>
        <p:sp>
          <p:nvSpPr>
            <p:cNvPr id="29" name="燕尾形 67">
              <a:extLst>
                <a:ext uri="{FF2B5EF4-FFF2-40B4-BE49-F238E27FC236}">
                  <a16:creationId xmlns:a16="http://schemas.microsoft.com/office/drawing/2014/main" id="{E2C85392-C6ED-4D00-A6F4-D0622EC9E1B7}"/>
                </a:ext>
              </a:extLst>
            </p:cNvPr>
            <p:cNvSpPr/>
            <p:nvPr/>
          </p:nvSpPr>
          <p:spPr>
            <a:xfrm>
              <a:off x="1312456" y="5152873"/>
              <a:ext cx="1228049" cy="1228049"/>
            </a:xfrm>
            <a:prstGeom prst="chevron">
              <a:avLst/>
            </a:prstGeom>
            <a:solidFill>
              <a:schemeClr val="tx2">
                <a:lumMod val="60000"/>
                <a:lumOff val="4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68">
              <a:extLst>
                <a:ext uri="{FF2B5EF4-FFF2-40B4-BE49-F238E27FC236}">
                  <a16:creationId xmlns:a16="http://schemas.microsoft.com/office/drawing/2014/main" id="{AF4AC6EB-682F-4ADF-9A64-7FE6D1AEDEDF}"/>
                </a:ext>
              </a:extLst>
            </p:cNvPr>
            <p:cNvSpPr/>
            <p:nvPr/>
          </p:nvSpPr>
          <p:spPr>
            <a:xfrm>
              <a:off x="221160" y="5152872"/>
              <a:ext cx="1228049" cy="1228049"/>
            </a:xfrm>
            <a:prstGeom prst="chevron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7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53544092-7321-400E-9722-83734E0CF41F}"/>
              </a:ext>
            </a:extLst>
          </p:cNvPr>
          <p:cNvSpPr/>
          <p:nvPr/>
        </p:nvSpPr>
        <p:spPr>
          <a:xfrm>
            <a:off x="1" y="0"/>
            <a:ext cx="2276062" cy="6858000"/>
          </a:xfrm>
          <a:prstGeom prst="rect">
            <a:avLst/>
          </a:prstGeom>
          <a:solidFill>
            <a:srgbClr val="CED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5F5A188-D2B2-4A11-8272-00F260AD8A69}"/>
              </a:ext>
            </a:extLst>
          </p:cNvPr>
          <p:cNvSpPr/>
          <p:nvPr/>
        </p:nvSpPr>
        <p:spPr>
          <a:xfrm>
            <a:off x="9909318" y="0"/>
            <a:ext cx="2282681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993BAA2-CF4F-4AAD-AD73-6276BF853D51}"/>
              </a:ext>
            </a:extLst>
          </p:cNvPr>
          <p:cNvSpPr/>
          <p:nvPr/>
        </p:nvSpPr>
        <p:spPr>
          <a:xfrm>
            <a:off x="0" y="437322"/>
            <a:ext cx="12192000" cy="5943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E837C2E-C5B2-4AEF-9AD0-C7903BDE1CC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951" y="1404497"/>
            <a:ext cx="4751242" cy="400925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09001593-12C5-4E6E-B54B-5CA3CADA6013}"/>
              </a:ext>
            </a:extLst>
          </p:cNvPr>
          <p:cNvGrpSpPr/>
          <p:nvPr/>
        </p:nvGrpSpPr>
        <p:grpSpPr>
          <a:xfrm>
            <a:off x="6928309" y="3246158"/>
            <a:ext cx="718355" cy="567446"/>
            <a:chOff x="7978386" y="1830200"/>
            <a:chExt cx="718355" cy="567446"/>
          </a:xfrm>
        </p:grpSpPr>
        <p:grpSp>
          <p:nvGrpSpPr>
            <p:cNvPr id="13" name="Group 4">
              <a:extLst>
                <a:ext uri="{FF2B5EF4-FFF2-40B4-BE49-F238E27FC236}">
                  <a16:creationId xmlns:a16="http://schemas.microsoft.com/office/drawing/2014/main" id="{CBA11C80-285D-4F22-9966-1FCF84B7A6A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978386" y="1848678"/>
              <a:ext cx="718355" cy="548968"/>
              <a:chOff x="6065" y="1638"/>
              <a:chExt cx="933" cy="713"/>
            </a:xfrm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97990959-6CF0-40FE-A98C-4546A411E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1805"/>
                <a:ext cx="607" cy="546"/>
              </a:xfrm>
              <a:custGeom>
                <a:avLst/>
                <a:gdLst>
                  <a:gd name="T0" fmla="*/ 0 w 607"/>
                  <a:gd name="T1" fmla="*/ 0 h 546"/>
                  <a:gd name="T2" fmla="*/ 607 w 607"/>
                  <a:gd name="T3" fmla="*/ 0 h 546"/>
                  <a:gd name="T4" fmla="*/ 607 w 607"/>
                  <a:gd name="T5" fmla="*/ 432 h 546"/>
                  <a:gd name="T6" fmla="*/ 502 w 607"/>
                  <a:gd name="T7" fmla="*/ 432 h 546"/>
                  <a:gd name="T8" fmla="*/ 502 w 607"/>
                  <a:gd name="T9" fmla="*/ 546 h 546"/>
                  <a:gd name="T10" fmla="*/ 388 w 607"/>
                  <a:gd name="T11" fmla="*/ 432 h 546"/>
                  <a:gd name="T12" fmla="*/ 0 w 607"/>
                  <a:gd name="T13" fmla="*/ 432 h 546"/>
                  <a:gd name="T14" fmla="*/ 0 w 607"/>
                  <a:gd name="T15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7" h="546">
                    <a:moveTo>
                      <a:pt x="0" y="0"/>
                    </a:moveTo>
                    <a:lnTo>
                      <a:pt x="607" y="0"/>
                    </a:lnTo>
                    <a:lnTo>
                      <a:pt x="607" y="432"/>
                    </a:lnTo>
                    <a:lnTo>
                      <a:pt x="502" y="432"/>
                    </a:lnTo>
                    <a:lnTo>
                      <a:pt x="502" y="546"/>
                    </a:lnTo>
                    <a:lnTo>
                      <a:pt x="388" y="432"/>
                    </a:lnTo>
                    <a:lnTo>
                      <a:pt x="0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3B7BF381-6F42-405E-8B73-E1B39CACB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" y="1657"/>
                <a:ext cx="805" cy="632"/>
              </a:xfrm>
              <a:custGeom>
                <a:avLst/>
                <a:gdLst>
                  <a:gd name="T0" fmla="*/ 805 w 805"/>
                  <a:gd name="T1" fmla="*/ 0 h 632"/>
                  <a:gd name="T2" fmla="*/ 0 w 805"/>
                  <a:gd name="T3" fmla="*/ 0 h 632"/>
                  <a:gd name="T4" fmla="*/ 0 w 805"/>
                  <a:gd name="T5" fmla="*/ 482 h 632"/>
                  <a:gd name="T6" fmla="*/ 127 w 805"/>
                  <a:gd name="T7" fmla="*/ 482 h 632"/>
                  <a:gd name="T8" fmla="*/ 127 w 805"/>
                  <a:gd name="T9" fmla="*/ 632 h 632"/>
                  <a:gd name="T10" fmla="*/ 293 w 805"/>
                  <a:gd name="T11" fmla="*/ 482 h 632"/>
                  <a:gd name="T12" fmla="*/ 805 w 805"/>
                  <a:gd name="T13" fmla="*/ 482 h 632"/>
                  <a:gd name="T14" fmla="*/ 805 w 805"/>
                  <a:gd name="T15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5" h="632">
                    <a:moveTo>
                      <a:pt x="805" y="0"/>
                    </a:moveTo>
                    <a:lnTo>
                      <a:pt x="0" y="0"/>
                    </a:lnTo>
                    <a:lnTo>
                      <a:pt x="0" y="482"/>
                    </a:lnTo>
                    <a:lnTo>
                      <a:pt x="127" y="482"/>
                    </a:lnTo>
                    <a:lnTo>
                      <a:pt x="127" y="632"/>
                    </a:lnTo>
                    <a:lnTo>
                      <a:pt x="293" y="482"/>
                    </a:lnTo>
                    <a:lnTo>
                      <a:pt x="805" y="482"/>
                    </a:lnTo>
                    <a:lnTo>
                      <a:pt x="8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6FCDCA41-0A01-4086-B959-91C5F9AF44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65" y="1638"/>
                <a:ext cx="843" cy="694"/>
              </a:xfrm>
              <a:custGeom>
                <a:avLst/>
                <a:gdLst>
                  <a:gd name="T0" fmla="*/ 126 w 843"/>
                  <a:gd name="T1" fmla="*/ 694 h 694"/>
                  <a:gd name="T2" fmla="*/ 126 w 843"/>
                  <a:gd name="T3" fmla="*/ 520 h 694"/>
                  <a:gd name="T4" fmla="*/ 0 w 843"/>
                  <a:gd name="T5" fmla="*/ 520 h 694"/>
                  <a:gd name="T6" fmla="*/ 0 w 843"/>
                  <a:gd name="T7" fmla="*/ 0 h 694"/>
                  <a:gd name="T8" fmla="*/ 843 w 843"/>
                  <a:gd name="T9" fmla="*/ 0 h 694"/>
                  <a:gd name="T10" fmla="*/ 843 w 843"/>
                  <a:gd name="T11" fmla="*/ 520 h 694"/>
                  <a:gd name="T12" fmla="*/ 319 w 843"/>
                  <a:gd name="T13" fmla="*/ 520 h 694"/>
                  <a:gd name="T14" fmla="*/ 126 w 843"/>
                  <a:gd name="T15" fmla="*/ 694 h 694"/>
                  <a:gd name="T16" fmla="*/ 38 w 843"/>
                  <a:gd name="T17" fmla="*/ 482 h 694"/>
                  <a:gd name="T18" fmla="*/ 165 w 843"/>
                  <a:gd name="T19" fmla="*/ 482 h 694"/>
                  <a:gd name="T20" fmla="*/ 165 w 843"/>
                  <a:gd name="T21" fmla="*/ 608 h 694"/>
                  <a:gd name="T22" fmla="*/ 305 w 843"/>
                  <a:gd name="T23" fmla="*/ 482 h 694"/>
                  <a:gd name="T24" fmla="*/ 805 w 843"/>
                  <a:gd name="T25" fmla="*/ 482 h 694"/>
                  <a:gd name="T26" fmla="*/ 805 w 843"/>
                  <a:gd name="T27" fmla="*/ 38 h 694"/>
                  <a:gd name="T28" fmla="*/ 38 w 843"/>
                  <a:gd name="T29" fmla="*/ 38 h 694"/>
                  <a:gd name="T30" fmla="*/ 38 w 843"/>
                  <a:gd name="T31" fmla="*/ 482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3" h="694">
                    <a:moveTo>
                      <a:pt x="126" y="694"/>
                    </a:moveTo>
                    <a:lnTo>
                      <a:pt x="126" y="520"/>
                    </a:lnTo>
                    <a:lnTo>
                      <a:pt x="0" y="520"/>
                    </a:lnTo>
                    <a:lnTo>
                      <a:pt x="0" y="0"/>
                    </a:lnTo>
                    <a:lnTo>
                      <a:pt x="843" y="0"/>
                    </a:lnTo>
                    <a:lnTo>
                      <a:pt x="843" y="520"/>
                    </a:lnTo>
                    <a:lnTo>
                      <a:pt x="319" y="520"/>
                    </a:lnTo>
                    <a:lnTo>
                      <a:pt x="126" y="694"/>
                    </a:lnTo>
                    <a:close/>
                    <a:moveTo>
                      <a:pt x="38" y="482"/>
                    </a:moveTo>
                    <a:lnTo>
                      <a:pt x="165" y="482"/>
                    </a:lnTo>
                    <a:lnTo>
                      <a:pt x="165" y="608"/>
                    </a:lnTo>
                    <a:lnTo>
                      <a:pt x="305" y="482"/>
                    </a:lnTo>
                    <a:lnTo>
                      <a:pt x="805" y="482"/>
                    </a:lnTo>
                    <a:lnTo>
                      <a:pt x="805" y="38"/>
                    </a:lnTo>
                    <a:lnTo>
                      <a:pt x="38" y="38"/>
                    </a:lnTo>
                    <a:lnTo>
                      <a:pt x="38" y="482"/>
                    </a:lnTo>
                    <a:close/>
                  </a:path>
                </a:pathLst>
              </a:custGeom>
              <a:solidFill>
                <a:srgbClr val="282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8DCC553-75A5-48AC-A19D-7C09D32DE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4" y="1716"/>
                <a:ext cx="685" cy="363"/>
              </a:xfrm>
              <a:custGeom>
                <a:avLst/>
                <a:gdLst>
                  <a:gd name="T0" fmla="*/ 126 w 685"/>
                  <a:gd name="T1" fmla="*/ 363 h 363"/>
                  <a:gd name="T2" fmla="*/ 0 w 685"/>
                  <a:gd name="T3" fmla="*/ 363 h 363"/>
                  <a:gd name="T4" fmla="*/ 0 w 685"/>
                  <a:gd name="T5" fmla="*/ 0 h 363"/>
                  <a:gd name="T6" fmla="*/ 685 w 685"/>
                  <a:gd name="T7" fmla="*/ 0 h 363"/>
                  <a:gd name="T8" fmla="*/ 685 w 685"/>
                  <a:gd name="T9" fmla="*/ 363 h 363"/>
                  <a:gd name="T10" fmla="*/ 212 w 685"/>
                  <a:gd name="T11" fmla="*/ 363 h 363"/>
                  <a:gd name="T12" fmla="*/ 126 w 685"/>
                  <a:gd name="T13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5" h="363">
                    <a:moveTo>
                      <a:pt x="126" y="363"/>
                    </a:moveTo>
                    <a:lnTo>
                      <a:pt x="0" y="363"/>
                    </a:lnTo>
                    <a:lnTo>
                      <a:pt x="0" y="0"/>
                    </a:lnTo>
                    <a:lnTo>
                      <a:pt x="685" y="0"/>
                    </a:lnTo>
                    <a:lnTo>
                      <a:pt x="685" y="363"/>
                    </a:lnTo>
                    <a:lnTo>
                      <a:pt x="212" y="363"/>
                    </a:lnTo>
                    <a:lnTo>
                      <a:pt x="126" y="363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C1DBD9CD-6CF9-45CD-9ADE-E865C74171BF}"/>
                </a:ext>
              </a:extLst>
            </p:cNvPr>
            <p:cNvSpPr txBox="1"/>
            <p:nvPr/>
          </p:nvSpPr>
          <p:spPr>
            <a:xfrm>
              <a:off x="8132171" y="1830200"/>
              <a:ext cx="2517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2</a:t>
              </a:r>
              <a:endPara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284783DF-FF41-4F04-97DD-E471293C404D}"/>
              </a:ext>
            </a:extLst>
          </p:cNvPr>
          <p:cNvGrpSpPr/>
          <p:nvPr/>
        </p:nvGrpSpPr>
        <p:grpSpPr>
          <a:xfrm>
            <a:off x="6928309" y="1797822"/>
            <a:ext cx="718355" cy="548968"/>
            <a:chOff x="7978386" y="1848678"/>
            <a:chExt cx="718355" cy="548968"/>
          </a:xfrm>
        </p:grpSpPr>
        <p:grpSp>
          <p:nvGrpSpPr>
            <p:cNvPr id="24" name="Group 4">
              <a:extLst>
                <a:ext uri="{FF2B5EF4-FFF2-40B4-BE49-F238E27FC236}">
                  <a16:creationId xmlns:a16="http://schemas.microsoft.com/office/drawing/2014/main" id="{2723B33B-C362-4718-A1A8-6FAF1CCF978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978386" y="1848678"/>
              <a:ext cx="718355" cy="548968"/>
              <a:chOff x="6065" y="1638"/>
              <a:chExt cx="933" cy="713"/>
            </a:xfrm>
          </p:grpSpPr>
          <p:sp>
            <p:nvSpPr>
              <p:cNvPr id="26" name="Freeform 5">
                <a:extLst>
                  <a:ext uri="{FF2B5EF4-FFF2-40B4-BE49-F238E27FC236}">
                    <a16:creationId xmlns:a16="http://schemas.microsoft.com/office/drawing/2014/main" id="{D745277A-0D4F-4163-A647-7B13BBC68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1805"/>
                <a:ext cx="607" cy="546"/>
              </a:xfrm>
              <a:custGeom>
                <a:avLst/>
                <a:gdLst>
                  <a:gd name="T0" fmla="*/ 0 w 607"/>
                  <a:gd name="T1" fmla="*/ 0 h 546"/>
                  <a:gd name="T2" fmla="*/ 607 w 607"/>
                  <a:gd name="T3" fmla="*/ 0 h 546"/>
                  <a:gd name="T4" fmla="*/ 607 w 607"/>
                  <a:gd name="T5" fmla="*/ 432 h 546"/>
                  <a:gd name="T6" fmla="*/ 502 w 607"/>
                  <a:gd name="T7" fmla="*/ 432 h 546"/>
                  <a:gd name="T8" fmla="*/ 502 w 607"/>
                  <a:gd name="T9" fmla="*/ 546 h 546"/>
                  <a:gd name="T10" fmla="*/ 388 w 607"/>
                  <a:gd name="T11" fmla="*/ 432 h 546"/>
                  <a:gd name="T12" fmla="*/ 0 w 607"/>
                  <a:gd name="T13" fmla="*/ 432 h 546"/>
                  <a:gd name="T14" fmla="*/ 0 w 607"/>
                  <a:gd name="T15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7" h="546">
                    <a:moveTo>
                      <a:pt x="0" y="0"/>
                    </a:moveTo>
                    <a:lnTo>
                      <a:pt x="607" y="0"/>
                    </a:lnTo>
                    <a:lnTo>
                      <a:pt x="607" y="432"/>
                    </a:lnTo>
                    <a:lnTo>
                      <a:pt x="502" y="432"/>
                    </a:lnTo>
                    <a:lnTo>
                      <a:pt x="502" y="546"/>
                    </a:lnTo>
                    <a:lnTo>
                      <a:pt x="388" y="432"/>
                    </a:lnTo>
                    <a:lnTo>
                      <a:pt x="0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1DED35EA-1A30-4BD7-8BCF-801B6778B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" y="1657"/>
                <a:ext cx="805" cy="632"/>
              </a:xfrm>
              <a:custGeom>
                <a:avLst/>
                <a:gdLst>
                  <a:gd name="T0" fmla="*/ 805 w 805"/>
                  <a:gd name="T1" fmla="*/ 0 h 632"/>
                  <a:gd name="T2" fmla="*/ 0 w 805"/>
                  <a:gd name="T3" fmla="*/ 0 h 632"/>
                  <a:gd name="T4" fmla="*/ 0 w 805"/>
                  <a:gd name="T5" fmla="*/ 482 h 632"/>
                  <a:gd name="T6" fmla="*/ 127 w 805"/>
                  <a:gd name="T7" fmla="*/ 482 h 632"/>
                  <a:gd name="T8" fmla="*/ 127 w 805"/>
                  <a:gd name="T9" fmla="*/ 632 h 632"/>
                  <a:gd name="T10" fmla="*/ 293 w 805"/>
                  <a:gd name="T11" fmla="*/ 482 h 632"/>
                  <a:gd name="T12" fmla="*/ 805 w 805"/>
                  <a:gd name="T13" fmla="*/ 482 h 632"/>
                  <a:gd name="T14" fmla="*/ 805 w 805"/>
                  <a:gd name="T15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5" h="632">
                    <a:moveTo>
                      <a:pt x="805" y="0"/>
                    </a:moveTo>
                    <a:lnTo>
                      <a:pt x="0" y="0"/>
                    </a:lnTo>
                    <a:lnTo>
                      <a:pt x="0" y="482"/>
                    </a:lnTo>
                    <a:lnTo>
                      <a:pt x="127" y="482"/>
                    </a:lnTo>
                    <a:lnTo>
                      <a:pt x="127" y="632"/>
                    </a:lnTo>
                    <a:lnTo>
                      <a:pt x="293" y="482"/>
                    </a:lnTo>
                    <a:lnTo>
                      <a:pt x="805" y="482"/>
                    </a:lnTo>
                    <a:lnTo>
                      <a:pt x="8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id="{7C7B5466-E29D-4790-9BBA-3BB6D13696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65" y="1638"/>
                <a:ext cx="843" cy="694"/>
              </a:xfrm>
              <a:custGeom>
                <a:avLst/>
                <a:gdLst>
                  <a:gd name="T0" fmla="*/ 126 w 843"/>
                  <a:gd name="T1" fmla="*/ 694 h 694"/>
                  <a:gd name="T2" fmla="*/ 126 w 843"/>
                  <a:gd name="T3" fmla="*/ 520 h 694"/>
                  <a:gd name="T4" fmla="*/ 0 w 843"/>
                  <a:gd name="T5" fmla="*/ 520 h 694"/>
                  <a:gd name="T6" fmla="*/ 0 w 843"/>
                  <a:gd name="T7" fmla="*/ 0 h 694"/>
                  <a:gd name="T8" fmla="*/ 843 w 843"/>
                  <a:gd name="T9" fmla="*/ 0 h 694"/>
                  <a:gd name="T10" fmla="*/ 843 w 843"/>
                  <a:gd name="T11" fmla="*/ 520 h 694"/>
                  <a:gd name="T12" fmla="*/ 319 w 843"/>
                  <a:gd name="T13" fmla="*/ 520 h 694"/>
                  <a:gd name="T14" fmla="*/ 126 w 843"/>
                  <a:gd name="T15" fmla="*/ 694 h 694"/>
                  <a:gd name="T16" fmla="*/ 38 w 843"/>
                  <a:gd name="T17" fmla="*/ 482 h 694"/>
                  <a:gd name="T18" fmla="*/ 165 w 843"/>
                  <a:gd name="T19" fmla="*/ 482 h 694"/>
                  <a:gd name="T20" fmla="*/ 165 w 843"/>
                  <a:gd name="T21" fmla="*/ 608 h 694"/>
                  <a:gd name="T22" fmla="*/ 305 w 843"/>
                  <a:gd name="T23" fmla="*/ 482 h 694"/>
                  <a:gd name="T24" fmla="*/ 805 w 843"/>
                  <a:gd name="T25" fmla="*/ 482 h 694"/>
                  <a:gd name="T26" fmla="*/ 805 w 843"/>
                  <a:gd name="T27" fmla="*/ 38 h 694"/>
                  <a:gd name="T28" fmla="*/ 38 w 843"/>
                  <a:gd name="T29" fmla="*/ 38 h 694"/>
                  <a:gd name="T30" fmla="*/ 38 w 843"/>
                  <a:gd name="T31" fmla="*/ 482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3" h="694">
                    <a:moveTo>
                      <a:pt x="126" y="694"/>
                    </a:moveTo>
                    <a:lnTo>
                      <a:pt x="126" y="520"/>
                    </a:lnTo>
                    <a:lnTo>
                      <a:pt x="0" y="520"/>
                    </a:lnTo>
                    <a:lnTo>
                      <a:pt x="0" y="0"/>
                    </a:lnTo>
                    <a:lnTo>
                      <a:pt x="843" y="0"/>
                    </a:lnTo>
                    <a:lnTo>
                      <a:pt x="843" y="520"/>
                    </a:lnTo>
                    <a:lnTo>
                      <a:pt x="319" y="520"/>
                    </a:lnTo>
                    <a:lnTo>
                      <a:pt x="126" y="694"/>
                    </a:lnTo>
                    <a:close/>
                    <a:moveTo>
                      <a:pt x="38" y="482"/>
                    </a:moveTo>
                    <a:lnTo>
                      <a:pt x="165" y="482"/>
                    </a:lnTo>
                    <a:lnTo>
                      <a:pt x="165" y="608"/>
                    </a:lnTo>
                    <a:lnTo>
                      <a:pt x="305" y="482"/>
                    </a:lnTo>
                    <a:lnTo>
                      <a:pt x="805" y="482"/>
                    </a:lnTo>
                    <a:lnTo>
                      <a:pt x="805" y="38"/>
                    </a:lnTo>
                    <a:lnTo>
                      <a:pt x="38" y="38"/>
                    </a:lnTo>
                    <a:lnTo>
                      <a:pt x="38" y="482"/>
                    </a:lnTo>
                    <a:close/>
                  </a:path>
                </a:pathLst>
              </a:custGeom>
              <a:solidFill>
                <a:srgbClr val="282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id="{29BF821B-2B84-44FF-A348-1081E9ECA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4" y="1716"/>
                <a:ext cx="685" cy="363"/>
              </a:xfrm>
              <a:custGeom>
                <a:avLst/>
                <a:gdLst>
                  <a:gd name="T0" fmla="*/ 126 w 685"/>
                  <a:gd name="T1" fmla="*/ 363 h 363"/>
                  <a:gd name="T2" fmla="*/ 0 w 685"/>
                  <a:gd name="T3" fmla="*/ 363 h 363"/>
                  <a:gd name="T4" fmla="*/ 0 w 685"/>
                  <a:gd name="T5" fmla="*/ 0 h 363"/>
                  <a:gd name="T6" fmla="*/ 685 w 685"/>
                  <a:gd name="T7" fmla="*/ 0 h 363"/>
                  <a:gd name="T8" fmla="*/ 685 w 685"/>
                  <a:gd name="T9" fmla="*/ 363 h 363"/>
                  <a:gd name="T10" fmla="*/ 212 w 685"/>
                  <a:gd name="T11" fmla="*/ 363 h 363"/>
                  <a:gd name="T12" fmla="*/ 126 w 685"/>
                  <a:gd name="T13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5" h="363">
                    <a:moveTo>
                      <a:pt x="126" y="363"/>
                    </a:moveTo>
                    <a:lnTo>
                      <a:pt x="0" y="363"/>
                    </a:lnTo>
                    <a:lnTo>
                      <a:pt x="0" y="0"/>
                    </a:lnTo>
                    <a:lnTo>
                      <a:pt x="685" y="0"/>
                    </a:lnTo>
                    <a:lnTo>
                      <a:pt x="685" y="363"/>
                    </a:lnTo>
                    <a:lnTo>
                      <a:pt x="212" y="363"/>
                    </a:lnTo>
                    <a:lnTo>
                      <a:pt x="126" y="363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ABF787A-DEDE-4556-B1DE-B4A1B03097C8}"/>
                </a:ext>
              </a:extLst>
            </p:cNvPr>
            <p:cNvSpPr txBox="1"/>
            <p:nvPr/>
          </p:nvSpPr>
          <p:spPr>
            <a:xfrm>
              <a:off x="8163004" y="1848678"/>
              <a:ext cx="2517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1</a:t>
              </a:r>
              <a:endPara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8D78C717-0455-4303-8876-0EFCA8D4EE15}"/>
              </a:ext>
            </a:extLst>
          </p:cNvPr>
          <p:cNvGrpSpPr/>
          <p:nvPr/>
        </p:nvGrpSpPr>
        <p:grpSpPr>
          <a:xfrm>
            <a:off x="6928309" y="4692724"/>
            <a:ext cx="718355" cy="567446"/>
            <a:chOff x="7978386" y="1830200"/>
            <a:chExt cx="718355" cy="567446"/>
          </a:xfrm>
        </p:grpSpPr>
        <p:grpSp>
          <p:nvGrpSpPr>
            <p:cNvPr id="53" name="Group 4">
              <a:extLst>
                <a:ext uri="{FF2B5EF4-FFF2-40B4-BE49-F238E27FC236}">
                  <a16:creationId xmlns:a16="http://schemas.microsoft.com/office/drawing/2014/main" id="{AE7FB078-0B7C-41C5-8BA1-868139A436B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978386" y="1848678"/>
              <a:ext cx="718355" cy="548968"/>
              <a:chOff x="6065" y="1638"/>
              <a:chExt cx="933" cy="713"/>
            </a:xfrm>
          </p:grpSpPr>
          <p:sp>
            <p:nvSpPr>
              <p:cNvPr id="55" name="Freeform 5">
                <a:extLst>
                  <a:ext uri="{FF2B5EF4-FFF2-40B4-BE49-F238E27FC236}">
                    <a16:creationId xmlns:a16="http://schemas.microsoft.com/office/drawing/2014/main" id="{4A72FB32-1CA1-4CC7-BA00-F98DDC8F3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1805"/>
                <a:ext cx="607" cy="546"/>
              </a:xfrm>
              <a:custGeom>
                <a:avLst/>
                <a:gdLst>
                  <a:gd name="T0" fmla="*/ 0 w 607"/>
                  <a:gd name="T1" fmla="*/ 0 h 546"/>
                  <a:gd name="T2" fmla="*/ 607 w 607"/>
                  <a:gd name="T3" fmla="*/ 0 h 546"/>
                  <a:gd name="T4" fmla="*/ 607 w 607"/>
                  <a:gd name="T5" fmla="*/ 432 h 546"/>
                  <a:gd name="T6" fmla="*/ 502 w 607"/>
                  <a:gd name="T7" fmla="*/ 432 h 546"/>
                  <a:gd name="T8" fmla="*/ 502 w 607"/>
                  <a:gd name="T9" fmla="*/ 546 h 546"/>
                  <a:gd name="T10" fmla="*/ 388 w 607"/>
                  <a:gd name="T11" fmla="*/ 432 h 546"/>
                  <a:gd name="T12" fmla="*/ 0 w 607"/>
                  <a:gd name="T13" fmla="*/ 432 h 546"/>
                  <a:gd name="T14" fmla="*/ 0 w 607"/>
                  <a:gd name="T15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7" h="546">
                    <a:moveTo>
                      <a:pt x="0" y="0"/>
                    </a:moveTo>
                    <a:lnTo>
                      <a:pt x="607" y="0"/>
                    </a:lnTo>
                    <a:lnTo>
                      <a:pt x="607" y="432"/>
                    </a:lnTo>
                    <a:lnTo>
                      <a:pt x="502" y="432"/>
                    </a:lnTo>
                    <a:lnTo>
                      <a:pt x="502" y="546"/>
                    </a:lnTo>
                    <a:lnTo>
                      <a:pt x="388" y="432"/>
                    </a:lnTo>
                    <a:lnTo>
                      <a:pt x="0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6">
                <a:extLst>
                  <a:ext uri="{FF2B5EF4-FFF2-40B4-BE49-F238E27FC236}">
                    <a16:creationId xmlns:a16="http://schemas.microsoft.com/office/drawing/2014/main" id="{563C6FDD-177A-4543-B5CA-B4DE796AB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" y="1657"/>
                <a:ext cx="805" cy="632"/>
              </a:xfrm>
              <a:custGeom>
                <a:avLst/>
                <a:gdLst>
                  <a:gd name="T0" fmla="*/ 805 w 805"/>
                  <a:gd name="T1" fmla="*/ 0 h 632"/>
                  <a:gd name="T2" fmla="*/ 0 w 805"/>
                  <a:gd name="T3" fmla="*/ 0 h 632"/>
                  <a:gd name="T4" fmla="*/ 0 w 805"/>
                  <a:gd name="T5" fmla="*/ 482 h 632"/>
                  <a:gd name="T6" fmla="*/ 127 w 805"/>
                  <a:gd name="T7" fmla="*/ 482 h 632"/>
                  <a:gd name="T8" fmla="*/ 127 w 805"/>
                  <a:gd name="T9" fmla="*/ 632 h 632"/>
                  <a:gd name="T10" fmla="*/ 293 w 805"/>
                  <a:gd name="T11" fmla="*/ 482 h 632"/>
                  <a:gd name="T12" fmla="*/ 805 w 805"/>
                  <a:gd name="T13" fmla="*/ 482 h 632"/>
                  <a:gd name="T14" fmla="*/ 805 w 805"/>
                  <a:gd name="T15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5" h="632">
                    <a:moveTo>
                      <a:pt x="805" y="0"/>
                    </a:moveTo>
                    <a:lnTo>
                      <a:pt x="0" y="0"/>
                    </a:lnTo>
                    <a:lnTo>
                      <a:pt x="0" y="482"/>
                    </a:lnTo>
                    <a:lnTo>
                      <a:pt x="127" y="482"/>
                    </a:lnTo>
                    <a:lnTo>
                      <a:pt x="127" y="632"/>
                    </a:lnTo>
                    <a:lnTo>
                      <a:pt x="293" y="482"/>
                    </a:lnTo>
                    <a:lnTo>
                      <a:pt x="805" y="482"/>
                    </a:lnTo>
                    <a:lnTo>
                      <a:pt x="8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7">
                <a:extLst>
                  <a:ext uri="{FF2B5EF4-FFF2-40B4-BE49-F238E27FC236}">
                    <a16:creationId xmlns:a16="http://schemas.microsoft.com/office/drawing/2014/main" id="{9BB387A2-D2DD-45E4-BB2D-89F0282BE4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65" y="1638"/>
                <a:ext cx="843" cy="694"/>
              </a:xfrm>
              <a:custGeom>
                <a:avLst/>
                <a:gdLst>
                  <a:gd name="T0" fmla="*/ 126 w 843"/>
                  <a:gd name="T1" fmla="*/ 694 h 694"/>
                  <a:gd name="T2" fmla="*/ 126 w 843"/>
                  <a:gd name="T3" fmla="*/ 520 h 694"/>
                  <a:gd name="T4" fmla="*/ 0 w 843"/>
                  <a:gd name="T5" fmla="*/ 520 h 694"/>
                  <a:gd name="T6" fmla="*/ 0 w 843"/>
                  <a:gd name="T7" fmla="*/ 0 h 694"/>
                  <a:gd name="T8" fmla="*/ 843 w 843"/>
                  <a:gd name="T9" fmla="*/ 0 h 694"/>
                  <a:gd name="T10" fmla="*/ 843 w 843"/>
                  <a:gd name="T11" fmla="*/ 520 h 694"/>
                  <a:gd name="T12" fmla="*/ 319 w 843"/>
                  <a:gd name="T13" fmla="*/ 520 h 694"/>
                  <a:gd name="T14" fmla="*/ 126 w 843"/>
                  <a:gd name="T15" fmla="*/ 694 h 694"/>
                  <a:gd name="T16" fmla="*/ 38 w 843"/>
                  <a:gd name="T17" fmla="*/ 482 h 694"/>
                  <a:gd name="T18" fmla="*/ 165 w 843"/>
                  <a:gd name="T19" fmla="*/ 482 h 694"/>
                  <a:gd name="T20" fmla="*/ 165 w 843"/>
                  <a:gd name="T21" fmla="*/ 608 h 694"/>
                  <a:gd name="T22" fmla="*/ 305 w 843"/>
                  <a:gd name="T23" fmla="*/ 482 h 694"/>
                  <a:gd name="T24" fmla="*/ 805 w 843"/>
                  <a:gd name="T25" fmla="*/ 482 h 694"/>
                  <a:gd name="T26" fmla="*/ 805 w 843"/>
                  <a:gd name="T27" fmla="*/ 38 h 694"/>
                  <a:gd name="T28" fmla="*/ 38 w 843"/>
                  <a:gd name="T29" fmla="*/ 38 h 694"/>
                  <a:gd name="T30" fmla="*/ 38 w 843"/>
                  <a:gd name="T31" fmla="*/ 482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3" h="694">
                    <a:moveTo>
                      <a:pt x="126" y="694"/>
                    </a:moveTo>
                    <a:lnTo>
                      <a:pt x="126" y="520"/>
                    </a:lnTo>
                    <a:lnTo>
                      <a:pt x="0" y="520"/>
                    </a:lnTo>
                    <a:lnTo>
                      <a:pt x="0" y="0"/>
                    </a:lnTo>
                    <a:lnTo>
                      <a:pt x="843" y="0"/>
                    </a:lnTo>
                    <a:lnTo>
                      <a:pt x="843" y="520"/>
                    </a:lnTo>
                    <a:lnTo>
                      <a:pt x="319" y="520"/>
                    </a:lnTo>
                    <a:lnTo>
                      <a:pt x="126" y="694"/>
                    </a:lnTo>
                    <a:close/>
                    <a:moveTo>
                      <a:pt x="38" y="482"/>
                    </a:moveTo>
                    <a:lnTo>
                      <a:pt x="165" y="482"/>
                    </a:lnTo>
                    <a:lnTo>
                      <a:pt x="165" y="608"/>
                    </a:lnTo>
                    <a:lnTo>
                      <a:pt x="305" y="482"/>
                    </a:lnTo>
                    <a:lnTo>
                      <a:pt x="805" y="482"/>
                    </a:lnTo>
                    <a:lnTo>
                      <a:pt x="805" y="38"/>
                    </a:lnTo>
                    <a:lnTo>
                      <a:pt x="38" y="38"/>
                    </a:lnTo>
                    <a:lnTo>
                      <a:pt x="38" y="482"/>
                    </a:lnTo>
                    <a:close/>
                  </a:path>
                </a:pathLst>
              </a:custGeom>
              <a:solidFill>
                <a:srgbClr val="282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id="{F1D6F3CD-20C2-4C6F-8DAD-56FBAE23B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4" y="1716"/>
                <a:ext cx="685" cy="363"/>
              </a:xfrm>
              <a:custGeom>
                <a:avLst/>
                <a:gdLst>
                  <a:gd name="T0" fmla="*/ 126 w 685"/>
                  <a:gd name="T1" fmla="*/ 363 h 363"/>
                  <a:gd name="T2" fmla="*/ 0 w 685"/>
                  <a:gd name="T3" fmla="*/ 363 h 363"/>
                  <a:gd name="T4" fmla="*/ 0 w 685"/>
                  <a:gd name="T5" fmla="*/ 0 h 363"/>
                  <a:gd name="T6" fmla="*/ 685 w 685"/>
                  <a:gd name="T7" fmla="*/ 0 h 363"/>
                  <a:gd name="T8" fmla="*/ 685 w 685"/>
                  <a:gd name="T9" fmla="*/ 363 h 363"/>
                  <a:gd name="T10" fmla="*/ 212 w 685"/>
                  <a:gd name="T11" fmla="*/ 363 h 363"/>
                  <a:gd name="T12" fmla="*/ 126 w 685"/>
                  <a:gd name="T13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5" h="363">
                    <a:moveTo>
                      <a:pt x="126" y="363"/>
                    </a:moveTo>
                    <a:lnTo>
                      <a:pt x="0" y="363"/>
                    </a:lnTo>
                    <a:lnTo>
                      <a:pt x="0" y="0"/>
                    </a:lnTo>
                    <a:lnTo>
                      <a:pt x="685" y="0"/>
                    </a:lnTo>
                    <a:lnTo>
                      <a:pt x="685" y="363"/>
                    </a:lnTo>
                    <a:lnTo>
                      <a:pt x="212" y="363"/>
                    </a:lnTo>
                    <a:lnTo>
                      <a:pt x="126" y="363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CAC879DE-4055-4133-99F9-C706280EDC0E}"/>
                </a:ext>
              </a:extLst>
            </p:cNvPr>
            <p:cNvSpPr txBox="1"/>
            <p:nvPr/>
          </p:nvSpPr>
          <p:spPr>
            <a:xfrm>
              <a:off x="8133969" y="1830200"/>
              <a:ext cx="2517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3</a:t>
              </a:r>
              <a:endPara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2DBDB828-0D6C-4803-9362-DC9C5C7C1625}"/>
              </a:ext>
            </a:extLst>
          </p:cNvPr>
          <p:cNvCxnSpPr>
            <a:cxnSpLocks/>
          </p:cNvCxnSpPr>
          <p:nvPr/>
        </p:nvCxnSpPr>
        <p:spPr>
          <a:xfrm>
            <a:off x="8172932" y="2311855"/>
            <a:ext cx="2925634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id="{F886DEDC-D5C8-40B8-A261-3E4FD5E13ED0}"/>
              </a:ext>
            </a:extLst>
          </p:cNvPr>
          <p:cNvCxnSpPr>
            <a:cxnSpLocks/>
          </p:cNvCxnSpPr>
          <p:nvPr/>
        </p:nvCxnSpPr>
        <p:spPr>
          <a:xfrm>
            <a:off x="8167198" y="3765868"/>
            <a:ext cx="2925634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CC91856E-388D-42A2-84E0-C53718C947DC}"/>
              </a:ext>
            </a:extLst>
          </p:cNvPr>
          <p:cNvCxnSpPr>
            <a:cxnSpLocks/>
          </p:cNvCxnSpPr>
          <p:nvPr/>
        </p:nvCxnSpPr>
        <p:spPr>
          <a:xfrm>
            <a:off x="8190989" y="5201852"/>
            <a:ext cx="2925634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>
            <a:extLst>
              <a:ext uri="{FF2B5EF4-FFF2-40B4-BE49-F238E27FC236}">
                <a16:creationId xmlns:a16="http://schemas.microsoft.com/office/drawing/2014/main" id="{6E1789FB-3049-43D8-8FFC-D0D02ECFB51E}"/>
              </a:ext>
            </a:extLst>
          </p:cNvPr>
          <p:cNvSpPr txBox="1"/>
          <p:nvPr/>
        </p:nvSpPr>
        <p:spPr>
          <a:xfrm>
            <a:off x="9013048" y="172084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主题一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CBD7ECAA-8759-4DBD-81C4-D12F933E9CBC}"/>
              </a:ext>
            </a:extLst>
          </p:cNvPr>
          <p:cNvSpPr txBox="1"/>
          <p:nvPr/>
        </p:nvSpPr>
        <p:spPr>
          <a:xfrm>
            <a:off x="9012247" y="3212102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主题二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9D3B9029-CBBF-455C-A2CD-CF8DA178B634}"/>
              </a:ext>
            </a:extLst>
          </p:cNvPr>
          <p:cNvSpPr txBox="1"/>
          <p:nvPr/>
        </p:nvSpPr>
        <p:spPr>
          <a:xfrm>
            <a:off x="9013048" y="459263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主题三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DC08D92-8848-4033-B89D-C3553F826EC8}"/>
              </a:ext>
            </a:extLst>
          </p:cNvPr>
          <p:cNvSpPr/>
          <p:nvPr/>
        </p:nvSpPr>
        <p:spPr>
          <a:xfrm>
            <a:off x="2597336" y="0"/>
            <a:ext cx="1249021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748097C-3253-4243-AACD-8AAB07EA5740}"/>
              </a:ext>
            </a:extLst>
          </p:cNvPr>
          <p:cNvSpPr/>
          <p:nvPr/>
        </p:nvSpPr>
        <p:spPr>
          <a:xfrm>
            <a:off x="1341695" y="0"/>
            <a:ext cx="1255641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CD2FDF-F1DC-4FAB-8112-55514E75C060}"/>
              </a:ext>
            </a:extLst>
          </p:cNvPr>
          <p:cNvSpPr txBox="1"/>
          <p:nvPr/>
        </p:nvSpPr>
        <p:spPr>
          <a:xfrm>
            <a:off x="1689057" y="1720840"/>
            <a:ext cx="17890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目</a:t>
            </a:r>
            <a:endParaRPr lang="en-US" altLang="zh-CN" sz="7200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endParaRPr lang="en-US" altLang="zh-CN" sz="7200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7200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录</a:t>
            </a:r>
          </a:p>
        </p:txBody>
      </p:sp>
    </p:spTree>
    <p:extLst>
      <p:ext uri="{BB962C8B-B14F-4D97-AF65-F5344CB8AC3E}">
        <p14:creationId xmlns:p14="http://schemas.microsoft.com/office/powerpoint/2010/main" val="233422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18008E59-2354-4929-BEC1-AE8D146D1553}"/>
              </a:ext>
            </a:extLst>
          </p:cNvPr>
          <p:cNvCxnSpPr/>
          <p:nvPr/>
        </p:nvCxnSpPr>
        <p:spPr>
          <a:xfrm flipH="1">
            <a:off x="1247687" y="1128384"/>
            <a:ext cx="9794782" cy="1"/>
          </a:xfrm>
          <a:prstGeom prst="line">
            <a:avLst/>
          </a:prstGeom>
          <a:ln w="38100" cap="rnd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id="{4A2BE0BC-323F-4EC1-B24F-00B0B18026F0}"/>
              </a:ext>
            </a:extLst>
          </p:cNvPr>
          <p:cNvSpPr/>
          <p:nvPr/>
        </p:nvSpPr>
        <p:spPr>
          <a:xfrm>
            <a:off x="10009910" y="396924"/>
            <a:ext cx="1475465" cy="146291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202AE441-9EFF-4814-857B-3258237F5597}"/>
              </a:ext>
            </a:extLst>
          </p:cNvPr>
          <p:cNvCxnSpPr/>
          <p:nvPr/>
        </p:nvCxnSpPr>
        <p:spPr>
          <a:xfrm>
            <a:off x="1307507" y="1395070"/>
            <a:ext cx="0" cy="2691926"/>
          </a:xfrm>
          <a:prstGeom prst="line">
            <a:avLst/>
          </a:prstGeom>
          <a:ln w="38100" cap="rnd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:a16="http://schemas.microsoft.com/office/drawing/2014/main" id="{D3DDF62E-8631-4BE0-AE0F-6CBFDA5F9106}"/>
              </a:ext>
            </a:extLst>
          </p:cNvPr>
          <p:cNvSpPr/>
          <p:nvPr/>
        </p:nvSpPr>
        <p:spPr>
          <a:xfrm>
            <a:off x="804781" y="618283"/>
            <a:ext cx="1020198" cy="1020198"/>
          </a:xfrm>
          <a:prstGeom prst="ellipse">
            <a:avLst/>
          </a:prstGeom>
          <a:solidFill>
            <a:srgbClr val="ADB9CA"/>
          </a:solidFill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50DCA57-34A1-4B1C-881B-456C9A80CE5A}"/>
              </a:ext>
            </a:extLst>
          </p:cNvPr>
          <p:cNvSpPr/>
          <p:nvPr/>
        </p:nvSpPr>
        <p:spPr>
          <a:xfrm>
            <a:off x="961773" y="2602314"/>
            <a:ext cx="691467" cy="69146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6406003-D01B-4B51-BFE5-BF32D9148B1B}"/>
              </a:ext>
            </a:extLst>
          </p:cNvPr>
          <p:cNvSpPr/>
          <p:nvPr/>
        </p:nvSpPr>
        <p:spPr>
          <a:xfrm>
            <a:off x="961772" y="3943054"/>
            <a:ext cx="691467" cy="69146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4EC3847-4EE4-4302-B66F-247309E3500F}"/>
              </a:ext>
            </a:extLst>
          </p:cNvPr>
          <p:cNvGrpSpPr/>
          <p:nvPr/>
        </p:nvGrpSpPr>
        <p:grpSpPr>
          <a:xfrm>
            <a:off x="3814273" y="1726251"/>
            <a:ext cx="4563454" cy="4272897"/>
            <a:chOff x="3814273" y="1726251"/>
            <a:chExt cx="4563454" cy="427289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0F05DA3D-03E9-4B0F-A8BF-450D622E86D1}"/>
                </a:ext>
              </a:extLst>
            </p:cNvPr>
            <p:cNvSpPr/>
            <p:nvPr/>
          </p:nvSpPr>
          <p:spPr>
            <a:xfrm>
              <a:off x="3814273" y="1726251"/>
              <a:ext cx="4563454" cy="4272897"/>
            </a:xfrm>
            <a:prstGeom prst="rect">
              <a:avLst/>
            </a:prstGeom>
            <a:solidFill>
              <a:srgbClr val="ADB9CA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0EFAB3D8-5AED-4694-AFAA-9532D34D8011}"/>
                </a:ext>
              </a:extLst>
            </p:cNvPr>
            <p:cNvSpPr txBox="1"/>
            <p:nvPr/>
          </p:nvSpPr>
          <p:spPr>
            <a:xfrm>
              <a:off x="5161417" y="3082738"/>
              <a:ext cx="1678665" cy="26468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16600" b="1" dirty="0">
                  <a:solidFill>
                    <a:schemeClr val="bg1"/>
                  </a:solidFill>
                  <a:latin typeface="Agency FB" panose="020B0503020202020204" pitchFamily="34" charset="0"/>
                  <a:ea typeface="Adobe Gothic Std B" panose="020B0800000000000000" pitchFamily="34" charset="-128"/>
                </a:rPr>
                <a:t>01</a:t>
              </a:r>
              <a:endParaRPr lang="zh-CN" altLang="en-US" sz="166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E943864A-DEDA-4D1F-9E5E-C4E25846C012}"/>
                </a:ext>
              </a:extLst>
            </p:cNvPr>
            <p:cNvSpPr txBox="1"/>
            <p:nvPr/>
          </p:nvSpPr>
          <p:spPr>
            <a:xfrm>
              <a:off x="5041121" y="2171579"/>
              <a:ext cx="2454588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rPr>
                <a:t>主题一</a:t>
              </a:r>
            </a:p>
          </p:txBody>
        </p:sp>
      </p:grpSp>
      <p:sp>
        <p:nvSpPr>
          <p:cNvPr id="14" name="燕尾形 20">
            <a:extLst>
              <a:ext uri="{FF2B5EF4-FFF2-40B4-BE49-F238E27FC236}">
                <a16:creationId xmlns:a16="http://schemas.microsoft.com/office/drawing/2014/main" id="{CF0DD788-D188-4EAA-BC0E-17D5E4D57222}"/>
              </a:ext>
            </a:extLst>
          </p:cNvPr>
          <p:cNvSpPr/>
          <p:nvPr/>
        </p:nvSpPr>
        <p:spPr>
          <a:xfrm rot="16200000">
            <a:off x="9950373" y="4274356"/>
            <a:ext cx="1228049" cy="1228049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21">
            <a:extLst>
              <a:ext uri="{FF2B5EF4-FFF2-40B4-BE49-F238E27FC236}">
                <a16:creationId xmlns:a16="http://schemas.microsoft.com/office/drawing/2014/main" id="{CC5A1B51-2512-4483-9C66-3709C1E5A206}"/>
              </a:ext>
            </a:extLst>
          </p:cNvPr>
          <p:cNvSpPr/>
          <p:nvPr/>
        </p:nvSpPr>
        <p:spPr>
          <a:xfrm rot="16200000">
            <a:off x="9950373" y="5308397"/>
            <a:ext cx="1228049" cy="1228049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41D374A9-3FB4-46EB-92C1-DFBD3E01144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923" y="336260"/>
            <a:ext cx="1877438" cy="158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40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过程 3">
            <a:extLst>
              <a:ext uri="{FF2B5EF4-FFF2-40B4-BE49-F238E27FC236}">
                <a16:creationId xmlns:a16="http://schemas.microsoft.com/office/drawing/2014/main" id="{65BD118C-DE16-40FC-A1DF-0D56C6A8C15B}"/>
              </a:ext>
            </a:extLst>
          </p:cNvPr>
          <p:cNvSpPr/>
          <p:nvPr/>
        </p:nvSpPr>
        <p:spPr>
          <a:xfrm>
            <a:off x="510488" y="244550"/>
            <a:ext cx="11171024" cy="6368899"/>
          </a:xfrm>
          <a:prstGeom prst="flowChartProcess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Shape 3908">
            <a:extLst>
              <a:ext uri="{FF2B5EF4-FFF2-40B4-BE49-F238E27FC236}">
                <a16:creationId xmlns:a16="http://schemas.microsoft.com/office/drawing/2014/main" id="{4ED74DBC-B29C-476F-9764-59F6A7BAA7A2}"/>
              </a:ext>
            </a:extLst>
          </p:cNvPr>
          <p:cNvSpPr/>
          <p:nvPr/>
        </p:nvSpPr>
        <p:spPr>
          <a:xfrm>
            <a:off x="278296" y="2106617"/>
            <a:ext cx="3152428" cy="473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59" y="120000"/>
                </a:moveTo>
                <a:lnTo>
                  <a:pt x="120000" y="59586"/>
                </a:lnTo>
                <a:lnTo>
                  <a:pt x="110159" y="0"/>
                </a:lnTo>
                <a:lnTo>
                  <a:pt x="102505" y="48000"/>
                </a:lnTo>
                <a:lnTo>
                  <a:pt x="17494" y="48000"/>
                </a:lnTo>
                <a:lnTo>
                  <a:pt x="9840" y="0"/>
                </a:lnTo>
                <a:lnTo>
                  <a:pt x="0" y="59586"/>
                </a:lnTo>
                <a:lnTo>
                  <a:pt x="9840" y="120000"/>
                </a:lnTo>
                <a:lnTo>
                  <a:pt x="17494" y="73655"/>
                </a:lnTo>
                <a:lnTo>
                  <a:pt x="102505" y="73655"/>
                </a:lnTo>
                <a:lnTo>
                  <a:pt x="110159" y="120000"/>
                </a:lnTo>
                <a:close/>
              </a:path>
            </a:pathLst>
          </a:custGeom>
          <a:solidFill>
            <a:srgbClr val="CED5DF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6" name="Shape 3909">
            <a:extLst>
              <a:ext uri="{FF2B5EF4-FFF2-40B4-BE49-F238E27FC236}">
                <a16:creationId xmlns:a16="http://schemas.microsoft.com/office/drawing/2014/main" id="{5BEE0B30-3AE2-4DB7-9A8D-35C68CD370EF}"/>
              </a:ext>
            </a:extLst>
          </p:cNvPr>
          <p:cNvSpPr/>
          <p:nvPr/>
        </p:nvSpPr>
        <p:spPr>
          <a:xfrm>
            <a:off x="2705476" y="1734393"/>
            <a:ext cx="1089414" cy="125059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428" y="0"/>
                </a:moveTo>
                <a:lnTo>
                  <a:pt x="0" y="44490"/>
                </a:lnTo>
                <a:lnTo>
                  <a:pt x="20714" y="44490"/>
                </a:lnTo>
                <a:lnTo>
                  <a:pt x="51428" y="17545"/>
                </a:lnTo>
                <a:lnTo>
                  <a:pt x="100000" y="59530"/>
                </a:lnTo>
                <a:lnTo>
                  <a:pt x="51428" y="102454"/>
                </a:lnTo>
                <a:lnTo>
                  <a:pt x="20714" y="74882"/>
                </a:lnTo>
                <a:lnTo>
                  <a:pt x="0" y="74882"/>
                </a:lnTo>
                <a:lnTo>
                  <a:pt x="51428" y="120000"/>
                </a:lnTo>
                <a:lnTo>
                  <a:pt x="120000" y="59530"/>
                </a:lnTo>
                <a:lnTo>
                  <a:pt x="51428" y="0"/>
                </a:lnTo>
                <a:close/>
              </a:path>
            </a:pathLst>
          </a:custGeom>
          <a:solidFill>
            <a:srgbClr val="E5E4E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7" name="Shape 3910">
            <a:extLst>
              <a:ext uri="{FF2B5EF4-FFF2-40B4-BE49-F238E27FC236}">
                <a16:creationId xmlns:a16="http://schemas.microsoft.com/office/drawing/2014/main" id="{D6AF8566-E63E-4951-9A90-F059AEDC97FD}"/>
              </a:ext>
            </a:extLst>
          </p:cNvPr>
          <p:cNvSpPr/>
          <p:nvPr/>
        </p:nvSpPr>
        <p:spPr>
          <a:xfrm>
            <a:off x="5582627" y="1734393"/>
            <a:ext cx="1082930" cy="125059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736" y="0"/>
                </a:moveTo>
                <a:lnTo>
                  <a:pt x="0" y="44490"/>
                </a:lnTo>
                <a:lnTo>
                  <a:pt x="20119" y="44490"/>
                </a:lnTo>
                <a:lnTo>
                  <a:pt x="51736" y="17545"/>
                </a:lnTo>
                <a:lnTo>
                  <a:pt x="99880" y="59530"/>
                </a:lnTo>
                <a:lnTo>
                  <a:pt x="51736" y="102454"/>
                </a:lnTo>
                <a:lnTo>
                  <a:pt x="20119" y="74882"/>
                </a:lnTo>
                <a:lnTo>
                  <a:pt x="0" y="74882"/>
                </a:lnTo>
                <a:lnTo>
                  <a:pt x="51736" y="120000"/>
                </a:lnTo>
                <a:lnTo>
                  <a:pt x="120000" y="59530"/>
                </a:lnTo>
                <a:lnTo>
                  <a:pt x="51736" y="0"/>
                </a:lnTo>
                <a:close/>
              </a:path>
            </a:pathLst>
          </a:custGeom>
          <a:solidFill>
            <a:srgbClr val="CED5DF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8" name="Shape 3911">
            <a:extLst>
              <a:ext uri="{FF2B5EF4-FFF2-40B4-BE49-F238E27FC236}">
                <a16:creationId xmlns:a16="http://schemas.microsoft.com/office/drawing/2014/main" id="{B3797665-A40A-4396-8B91-DB3DCB78349F}"/>
              </a:ext>
            </a:extLst>
          </p:cNvPr>
          <p:cNvSpPr/>
          <p:nvPr/>
        </p:nvSpPr>
        <p:spPr>
          <a:xfrm>
            <a:off x="3633236" y="2116518"/>
            <a:ext cx="2632753" cy="473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359" y="0"/>
                </a:moveTo>
                <a:lnTo>
                  <a:pt x="100788" y="48000"/>
                </a:lnTo>
                <a:lnTo>
                  <a:pt x="0" y="48000"/>
                </a:lnTo>
                <a:lnTo>
                  <a:pt x="0" y="73655"/>
                </a:lnTo>
                <a:lnTo>
                  <a:pt x="100788" y="73655"/>
                </a:lnTo>
                <a:lnTo>
                  <a:pt x="109359" y="120000"/>
                </a:lnTo>
                <a:lnTo>
                  <a:pt x="120000" y="59586"/>
                </a:lnTo>
                <a:lnTo>
                  <a:pt x="109359" y="0"/>
                </a:lnTo>
                <a:close/>
              </a:path>
            </a:pathLst>
          </a:custGeom>
          <a:solidFill>
            <a:srgbClr val="E5E4E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9" name="Shape 3912">
            <a:extLst>
              <a:ext uri="{FF2B5EF4-FFF2-40B4-BE49-F238E27FC236}">
                <a16:creationId xmlns:a16="http://schemas.microsoft.com/office/drawing/2014/main" id="{696EFBEC-992E-4349-BCD7-EBA200A60E2F}"/>
              </a:ext>
            </a:extLst>
          </p:cNvPr>
          <p:cNvSpPr/>
          <p:nvPr/>
        </p:nvSpPr>
        <p:spPr>
          <a:xfrm>
            <a:off x="8519829" y="1734393"/>
            <a:ext cx="1089414" cy="125059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428" y="0"/>
                </a:moveTo>
                <a:lnTo>
                  <a:pt x="0" y="44490"/>
                </a:lnTo>
                <a:lnTo>
                  <a:pt x="20714" y="44490"/>
                </a:lnTo>
                <a:lnTo>
                  <a:pt x="51428" y="17545"/>
                </a:lnTo>
                <a:lnTo>
                  <a:pt x="99285" y="59530"/>
                </a:lnTo>
                <a:lnTo>
                  <a:pt x="51428" y="102454"/>
                </a:lnTo>
                <a:lnTo>
                  <a:pt x="20714" y="74882"/>
                </a:lnTo>
                <a:lnTo>
                  <a:pt x="0" y="74882"/>
                </a:lnTo>
                <a:lnTo>
                  <a:pt x="51428" y="120000"/>
                </a:lnTo>
                <a:lnTo>
                  <a:pt x="120000" y="59530"/>
                </a:lnTo>
                <a:lnTo>
                  <a:pt x="51428" y="0"/>
                </a:lnTo>
                <a:close/>
              </a:path>
            </a:pathLst>
          </a:custGeom>
          <a:solidFill>
            <a:srgbClr val="E5E4E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 dirty="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10" name="Shape 3913">
            <a:extLst>
              <a:ext uri="{FF2B5EF4-FFF2-40B4-BE49-F238E27FC236}">
                <a16:creationId xmlns:a16="http://schemas.microsoft.com/office/drawing/2014/main" id="{0F82527D-CD10-4BAC-91B6-D6C9D4AF58E1}"/>
              </a:ext>
            </a:extLst>
          </p:cNvPr>
          <p:cNvSpPr/>
          <p:nvPr/>
        </p:nvSpPr>
        <p:spPr>
          <a:xfrm>
            <a:off x="6595066" y="2132573"/>
            <a:ext cx="2632753" cy="473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359" y="0"/>
                </a:moveTo>
                <a:lnTo>
                  <a:pt x="100788" y="48000"/>
                </a:lnTo>
                <a:lnTo>
                  <a:pt x="0" y="48000"/>
                </a:lnTo>
                <a:lnTo>
                  <a:pt x="0" y="73655"/>
                </a:lnTo>
                <a:lnTo>
                  <a:pt x="100788" y="73655"/>
                </a:lnTo>
                <a:lnTo>
                  <a:pt x="109359" y="120000"/>
                </a:lnTo>
                <a:lnTo>
                  <a:pt x="120000" y="59586"/>
                </a:lnTo>
                <a:lnTo>
                  <a:pt x="109359" y="0"/>
                </a:lnTo>
                <a:close/>
              </a:path>
            </a:pathLst>
          </a:custGeom>
          <a:solidFill>
            <a:srgbClr val="CED5DF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11" name="Shape 3914">
            <a:extLst>
              <a:ext uri="{FF2B5EF4-FFF2-40B4-BE49-F238E27FC236}">
                <a16:creationId xmlns:a16="http://schemas.microsoft.com/office/drawing/2014/main" id="{7B96F328-8440-4463-A3BD-EDDDFB994991}"/>
              </a:ext>
            </a:extLst>
          </p:cNvPr>
          <p:cNvSpPr/>
          <p:nvPr/>
        </p:nvSpPr>
        <p:spPr>
          <a:xfrm>
            <a:off x="9540477" y="2132573"/>
            <a:ext cx="2359965" cy="473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359" y="0"/>
                </a:moveTo>
                <a:lnTo>
                  <a:pt x="101083" y="48000"/>
                </a:lnTo>
                <a:lnTo>
                  <a:pt x="0" y="48000"/>
                </a:lnTo>
                <a:lnTo>
                  <a:pt x="0" y="73655"/>
                </a:lnTo>
                <a:lnTo>
                  <a:pt x="101083" y="73655"/>
                </a:lnTo>
                <a:lnTo>
                  <a:pt x="109359" y="120000"/>
                </a:lnTo>
                <a:lnTo>
                  <a:pt x="120000" y="59586"/>
                </a:lnTo>
                <a:lnTo>
                  <a:pt x="109359" y="0"/>
                </a:lnTo>
                <a:close/>
              </a:path>
            </a:pathLst>
          </a:custGeom>
          <a:solidFill>
            <a:srgbClr val="E5E4E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637CB9C-B1A9-4308-BC08-04B6DAFB7D2B}"/>
              </a:ext>
            </a:extLst>
          </p:cNvPr>
          <p:cNvSpPr txBox="1"/>
          <p:nvPr/>
        </p:nvSpPr>
        <p:spPr>
          <a:xfrm>
            <a:off x="5326623" y="490586"/>
            <a:ext cx="1538754" cy="5779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rgbClr val="ADB9C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经典综艺体简" panose="02010609000101010101" pitchFamily="49" charset="-122"/>
              </a:rPr>
              <a:t>标题一</a:t>
            </a:r>
          </a:p>
        </p:txBody>
      </p:sp>
      <p:sp>
        <p:nvSpPr>
          <p:cNvPr id="14" name="文本框 6">
            <a:extLst>
              <a:ext uri="{FF2B5EF4-FFF2-40B4-BE49-F238E27FC236}">
                <a16:creationId xmlns:a16="http://schemas.microsoft.com/office/drawing/2014/main" id="{002A6D0A-46D8-4959-8484-C405BCCB513A}"/>
              </a:ext>
            </a:extLst>
          </p:cNvPr>
          <p:cNvSpPr txBox="1"/>
          <p:nvPr/>
        </p:nvSpPr>
        <p:spPr>
          <a:xfrm>
            <a:off x="2017500" y="3106166"/>
            <a:ext cx="2426733" cy="554000"/>
          </a:xfrm>
          <a:prstGeom prst="rect">
            <a:avLst/>
          </a:prstGeom>
          <a:noFill/>
          <a:ln w="9525">
            <a:noFill/>
          </a:ln>
        </p:spPr>
        <p:txBody>
          <a:bodyPr wrap="square" lIns="91444" tIns="45721" rIns="91444" bIns="45721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内容一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6">
            <a:extLst>
              <a:ext uri="{FF2B5EF4-FFF2-40B4-BE49-F238E27FC236}">
                <a16:creationId xmlns:a16="http://schemas.microsoft.com/office/drawing/2014/main" id="{F0A18AE0-D225-40F2-9F2E-C4A9633EA13D}"/>
              </a:ext>
            </a:extLst>
          </p:cNvPr>
          <p:cNvSpPr txBox="1"/>
          <p:nvPr/>
        </p:nvSpPr>
        <p:spPr>
          <a:xfrm>
            <a:off x="4954242" y="3134605"/>
            <a:ext cx="2426733" cy="554000"/>
          </a:xfrm>
          <a:prstGeom prst="rect">
            <a:avLst/>
          </a:prstGeom>
          <a:noFill/>
          <a:ln w="9525">
            <a:noFill/>
          </a:ln>
        </p:spPr>
        <p:txBody>
          <a:bodyPr wrap="square" lIns="91444" tIns="45721" rIns="91444" bIns="45721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内容一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6">
            <a:extLst>
              <a:ext uri="{FF2B5EF4-FFF2-40B4-BE49-F238E27FC236}">
                <a16:creationId xmlns:a16="http://schemas.microsoft.com/office/drawing/2014/main" id="{150300B1-1BA4-4BA4-9ED0-D5F61F41B18E}"/>
              </a:ext>
            </a:extLst>
          </p:cNvPr>
          <p:cNvSpPr txBox="1"/>
          <p:nvPr/>
        </p:nvSpPr>
        <p:spPr>
          <a:xfrm>
            <a:off x="7851170" y="3106166"/>
            <a:ext cx="2426733" cy="554000"/>
          </a:xfrm>
          <a:prstGeom prst="rect">
            <a:avLst/>
          </a:prstGeom>
          <a:noFill/>
          <a:ln w="9525">
            <a:noFill/>
          </a:ln>
        </p:spPr>
        <p:txBody>
          <a:bodyPr wrap="square" lIns="91444" tIns="45721" rIns="91444" bIns="45721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内容一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矩形 11">
            <a:extLst>
              <a:ext uri="{FF2B5EF4-FFF2-40B4-BE49-F238E27FC236}">
                <a16:creationId xmlns:a16="http://schemas.microsoft.com/office/drawing/2014/main" id="{0E9305AF-00C9-4A53-AAB7-B45079C71C1E}"/>
              </a:ext>
            </a:extLst>
          </p:cNvPr>
          <p:cNvSpPr/>
          <p:nvPr/>
        </p:nvSpPr>
        <p:spPr>
          <a:xfrm>
            <a:off x="1609665" y="3930413"/>
            <a:ext cx="2629148" cy="185903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 w="9525">
            <a:noFill/>
          </a:ln>
        </p:spPr>
        <p:txBody>
          <a:bodyPr lIns="91444" tIns="45721" rIns="91444" bIns="4572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2、输入您需要的内容</a:t>
            </a:r>
            <a:endParaRPr lang="en-US" altLang="zh-CN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5、输入您需要的内容</a:t>
            </a:r>
          </a:p>
        </p:txBody>
      </p:sp>
      <p:sp>
        <p:nvSpPr>
          <p:cNvPr id="18" name="矩形 11">
            <a:extLst>
              <a:ext uri="{FF2B5EF4-FFF2-40B4-BE49-F238E27FC236}">
                <a16:creationId xmlns:a16="http://schemas.microsoft.com/office/drawing/2014/main" id="{C360E44E-D6A0-4E5C-933E-07D413CC9D1D}"/>
              </a:ext>
            </a:extLst>
          </p:cNvPr>
          <p:cNvSpPr/>
          <p:nvPr/>
        </p:nvSpPr>
        <p:spPr>
          <a:xfrm>
            <a:off x="4735407" y="3930413"/>
            <a:ext cx="2629148" cy="185903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 w="9525">
            <a:noFill/>
          </a:ln>
        </p:spPr>
        <p:txBody>
          <a:bodyPr lIns="91444" tIns="45721" rIns="91444" bIns="4572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2、输入您需要的内容</a:t>
            </a:r>
            <a:endParaRPr lang="en-US" altLang="zh-CN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5、输入您需要的内容</a:t>
            </a:r>
          </a:p>
        </p:txBody>
      </p:sp>
      <p:sp>
        <p:nvSpPr>
          <p:cNvPr id="19" name="矩形 11">
            <a:extLst>
              <a:ext uri="{FF2B5EF4-FFF2-40B4-BE49-F238E27FC236}">
                <a16:creationId xmlns:a16="http://schemas.microsoft.com/office/drawing/2014/main" id="{E3BD51A1-87E5-4B70-82D4-FC75BF8AE4EF}"/>
              </a:ext>
            </a:extLst>
          </p:cNvPr>
          <p:cNvSpPr/>
          <p:nvPr/>
        </p:nvSpPr>
        <p:spPr>
          <a:xfrm>
            <a:off x="7861149" y="3930413"/>
            <a:ext cx="2629148" cy="185903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 w="9525">
            <a:noFill/>
          </a:ln>
        </p:spPr>
        <p:txBody>
          <a:bodyPr lIns="91444" tIns="45721" rIns="91444" bIns="4572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2、输入您需要的内容</a:t>
            </a:r>
            <a:endParaRPr lang="en-US" altLang="zh-CN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4、输入您需要的内容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5、输入您需要的内容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5AAFA1AF-A4B1-46AE-8D5E-2E2749259B8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88" y="244549"/>
            <a:ext cx="1099177" cy="92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90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>
            <a:extLst>
              <a:ext uri="{FF2B5EF4-FFF2-40B4-BE49-F238E27FC236}">
                <a16:creationId xmlns:a16="http://schemas.microsoft.com/office/drawing/2014/main" id="{0C57292B-6EDA-4F46-90B1-E1C8CDF0838D}"/>
              </a:ext>
            </a:extLst>
          </p:cNvPr>
          <p:cNvSpPr/>
          <p:nvPr/>
        </p:nvSpPr>
        <p:spPr>
          <a:xfrm>
            <a:off x="-5075" y="0"/>
            <a:ext cx="12197075" cy="3981366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iṩlïḓè">
            <a:extLst>
              <a:ext uri="{FF2B5EF4-FFF2-40B4-BE49-F238E27FC236}">
                <a16:creationId xmlns:a16="http://schemas.microsoft.com/office/drawing/2014/main" id="{6EB3AA81-F6FF-4717-855D-5A1FEA2548B9}"/>
              </a:ext>
            </a:extLst>
          </p:cNvPr>
          <p:cNvSpPr/>
          <p:nvPr/>
        </p:nvSpPr>
        <p:spPr>
          <a:xfrm>
            <a:off x="4272293" y="2084728"/>
            <a:ext cx="3647414" cy="3647414"/>
          </a:xfrm>
          <a:prstGeom prst="ellipse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lnSpc>
                <a:spcPct val="90000"/>
              </a:lnSpc>
              <a:spcBef>
                <a:spcPts val="2250"/>
              </a:spcBef>
            </a:pPr>
            <a:endParaRPr/>
          </a:p>
        </p:txBody>
      </p:sp>
      <p:grpSp>
        <p:nvGrpSpPr>
          <p:cNvPr id="77" name="ïṣ1ïḑe">
            <a:extLst>
              <a:ext uri="{FF2B5EF4-FFF2-40B4-BE49-F238E27FC236}">
                <a16:creationId xmlns:a16="http://schemas.microsoft.com/office/drawing/2014/main" id="{99E88BAA-3935-48FC-B668-E7AB703DBC93}"/>
              </a:ext>
            </a:extLst>
          </p:cNvPr>
          <p:cNvGrpSpPr/>
          <p:nvPr/>
        </p:nvGrpSpPr>
        <p:grpSpPr>
          <a:xfrm>
            <a:off x="5146874" y="2563551"/>
            <a:ext cx="1842618" cy="2872648"/>
            <a:chOff x="9323253" y="1948730"/>
            <a:chExt cx="1842618" cy="2872648"/>
          </a:xfrm>
        </p:grpSpPr>
        <p:sp>
          <p:nvSpPr>
            <p:cNvPr id="78" name="iŝļîḋê">
              <a:extLst>
                <a:ext uri="{FF2B5EF4-FFF2-40B4-BE49-F238E27FC236}">
                  <a16:creationId xmlns:a16="http://schemas.microsoft.com/office/drawing/2014/main" id="{11505C9B-8D4D-471D-9F8E-6FD4CE709C08}"/>
                </a:ext>
              </a:extLst>
            </p:cNvPr>
            <p:cNvSpPr/>
            <p:nvPr/>
          </p:nvSpPr>
          <p:spPr>
            <a:xfrm>
              <a:off x="10124358" y="3086835"/>
              <a:ext cx="999175" cy="887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extrusionOk="0">
                  <a:moveTo>
                    <a:pt x="4197" y="68"/>
                  </a:moveTo>
                  <a:lnTo>
                    <a:pt x="4197" y="6785"/>
                  </a:lnTo>
                  <a:lnTo>
                    <a:pt x="4194" y="6786"/>
                  </a:lnTo>
                  <a:lnTo>
                    <a:pt x="4192" y="6787"/>
                  </a:lnTo>
                  <a:cubicBezTo>
                    <a:pt x="2896" y="5829"/>
                    <a:pt x="179" y="6157"/>
                    <a:pt x="8" y="9154"/>
                  </a:cubicBezTo>
                  <a:cubicBezTo>
                    <a:pt x="-166" y="12217"/>
                    <a:pt x="2660" y="12863"/>
                    <a:pt x="4061" y="11976"/>
                  </a:cubicBezTo>
                  <a:cubicBezTo>
                    <a:pt x="4073" y="11979"/>
                    <a:pt x="4085" y="11983"/>
                    <a:pt x="4097" y="11986"/>
                  </a:cubicBezTo>
                  <a:cubicBezTo>
                    <a:pt x="4111" y="11989"/>
                    <a:pt x="4124" y="11993"/>
                    <a:pt x="4137" y="11996"/>
                  </a:cubicBezTo>
                  <a:lnTo>
                    <a:pt x="4137" y="19404"/>
                  </a:lnTo>
                  <a:lnTo>
                    <a:pt x="6544" y="21600"/>
                  </a:lnTo>
                  <a:lnTo>
                    <a:pt x="13093" y="21600"/>
                  </a:lnTo>
                  <a:cubicBezTo>
                    <a:pt x="13869" y="19084"/>
                    <a:pt x="14446" y="13105"/>
                    <a:pt x="18099" y="8186"/>
                  </a:cubicBezTo>
                  <a:cubicBezTo>
                    <a:pt x="20265" y="5269"/>
                    <a:pt x="21372" y="163"/>
                    <a:pt x="21434" y="16"/>
                  </a:cubicBezTo>
                  <a:lnTo>
                    <a:pt x="17052" y="1"/>
                  </a:lnTo>
                  <a:cubicBezTo>
                    <a:pt x="16729" y="966"/>
                    <a:pt x="16116" y="1868"/>
                    <a:pt x="15290" y="2502"/>
                  </a:cubicBezTo>
                  <a:cubicBezTo>
                    <a:pt x="14485" y="3121"/>
                    <a:pt x="13473" y="3484"/>
                    <a:pt x="12260" y="3410"/>
                  </a:cubicBezTo>
                  <a:cubicBezTo>
                    <a:pt x="11226" y="3347"/>
                    <a:pt x="10385" y="2998"/>
                    <a:pt x="9742" y="2424"/>
                  </a:cubicBezTo>
                  <a:cubicBezTo>
                    <a:pt x="8994" y="1756"/>
                    <a:pt x="8540" y="829"/>
                    <a:pt x="8368" y="0"/>
                  </a:cubicBezTo>
                  <a:lnTo>
                    <a:pt x="4197" y="6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ts val="2250"/>
                </a:spcBef>
              </a:pPr>
              <a:r>
                <a:rPr lang="en-US" sz="2000" b="1" dirty="0">
                  <a:solidFill>
                    <a:schemeClr val="bg1"/>
                  </a:solidFill>
                </a:rPr>
                <a:t>3</a:t>
              </a:r>
              <a:endParaRPr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9" name="iṩḷîḋè">
              <a:extLst>
                <a:ext uri="{FF2B5EF4-FFF2-40B4-BE49-F238E27FC236}">
                  <a16:creationId xmlns:a16="http://schemas.microsoft.com/office/drawing/2014/main" id="{E0640FE6-A657-4210-9A6B-5C7190029B58}"/>
                </a:ext>
              </a:extLst>
            </p:cNvPr>
            <p:cNvSpPr/>
            <p:nvPr/>
          </p:nvSpPr>
          <p:spPr>
            <a:xfrm>
              <a:off x="9323253" y="2798186"/>
              <a:ext cx="904024" cy="11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5" extrusionOk="0">
                  <a:moveTo>
                    <a:pt x="10271" y="21555"/>
                  </a:moveTo>
                  <a:lnTo>
                    <a:pt x="18688" y="21555"/>
                  </a:lnTo>
                  <a:lnTo>
                    <a:pt x="21600" y="19644"/>
                  </a:lnTo>
                  <a:lnTo>
                    <a:pt x="21600" y="16019"/>
                  </a:lnTo>
                  <a:cubicBezTo>
                    <a:pt x="20973" y="15998"/>
                    <a:pt x="19900" y="15818"/>
                    <a:pt x="18944" y="15274"/>
                  </a:cubicBezTo>
                  <a:cubicBezTo>
                    <a:pt x="17966" y="14717"/>
                    <a:pt x="17124" y="13791"/>
                    <a:pt x="17054" y="12380"/>
                  </a:cubicBezTo>
                  <a:cubicBezTo>
                    <a:pt x="17022" y="11736"/>
                    <a:pt x="17229" y="11172"/>
                    <a:pt x="17539" y="10681"/>
                  </a:cubicBezTo>
                  <a:cubicBezTo>
                    <a:pt x="17826" y="10226"/>
                    <a:pt x="18211" y="9828"/>
                    <a:pt x="18669" y="9506"/>
                  </a:cubicBezTo>
                  <a:cubicBezTo>
                    <a:pt x="19622" y="8838"/>
                    <a:pt x="20836" y="8551"/>
                    <a:pt x="21547" y="8551"/>
                  </a:cubicBezTo>
                  <a:lnTo>
                    <a:pt x="21547" y="2818"/>
                  </a:lnTo>
                  <a:lnTo>
                    <a:pt x="14240" y="2649"/>
                  </a:lnTo>
                  <a:cubicBezTo>
                    <a:pt x="14406" y="1225"/>
                    <a:pt x="12920" y="-45"/>
                    <a:pt x="10986" y="1"/>
                  </a:cubicBezTo>
                  <a:cubicBezTo>
                    <a:pt x="9139" y="44"/>
                    <a:pt x="7781" y="1287"/>
                    <a:pt x="7958" y="2653"/>
                  </a:cubicBezTo>
                  <a:lnTo>
                    <a:pt x="0" y="2738"/>
                  </a:lnTo>
                  <a:cubicBezTo>
                    <a:pt x="0" y="2738"/>
                    <a:pt x="1109" y="7307"/>
                    <a:pt x="3836" y="9882"/>
                  </a:cubicBezTo>
                  <a:cubicBezTo>
                    <a:pt x="8479" y="14265"/>
                    <a:pt x="9236" y="19446"/>
                    <a:pt x="10271" y="2155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ts val="2250"/>
                </a:spcBef>
              </a:pPr>
              <a:r>
                <a:rPr lang="en-US" sz="2000" b="1" dirty="0">
                  <a:solidFill>
                    <a:schemeClr val="bg1"/>
                  </a:solidFill>
                </a:rPr>
                <a:t>4</a:t>
              </a:r>
              <a:endParaRPr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0" name="îṡḻiḍè">
              <a:extLst>
                <a:ext uri="{FF2B5EF4-FFF2-40B4-BE49-F238E27FC236}">
                  <a16:creationId xmlns:a16="http://schemas.microsoft.com/office/drawing/2014/main" id="{4CEF6F77-9989-4446-958A-7B18A526325C}"/>
                </a:ext>
              </a:extLst>
            </p:cNvPr>
            <p:cNvSpPr/>
            <p:nvPr/>
          </p:nvSpPr>
          <p:spPr>
            <a:xfrm>
              <a:off x="9368792" y="1948730"/>
              <a:ext cx="1047565" cy="857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4" h="21563" extrusionOk="0">
                  <a:moveTo>
                    <a:pt x="17448" y="21384"/>
                  </a:moveTo>
                  <a:lnTo>
                    <a:pt x="17445" y="15349"/>
                  </a:lnTo>
                  <a:cubicBezTo>
                    <a:pt x="18456" y="16145"/>
                    <a:pt x="21419" y="15614"/>
                    <a:pt x="21279" y="12198"/>
                  </a:cubicBezTo>
                  <a:cubicBezTo>
                    <a:pt x="21168" y="9489"/>
                    <a:pt x="19211" y="8364"/>
                    <a:pt x="17521" y="9217"/>
                  </a:cubicBezTo>
                  <a:cubicBezTo>
                    <a:pt x="17465" y="7831"/>
                    <a:pt x="17450" y="6455"/>
                    <a:pt x="17468" y="5103"/>
                  </a:cubicBezTo>
                  <a:cubicBezTo>
                    <a:pt x="17482" y="4018"/>
                    <a:pt x="17513" y="2876"/>
                    <a:pt x="17049" y="1914"/>
                  </a:cubicBezTo>
                  <a:cubicBezTo>
                    <a:pt x="16321" y="407"/>
                    <a:pt x="15014" y="-37"/>
                    <a:pt x="13620" y="2"/>
                  </a:cubicBezTo>
                  <a:cubicBezTo>
                    <a:pt x="12522" y="33"/>
                    <a:pt x="11262" y="278"/>
                    <a:pt x="10000" y="885"/>
                  </a:cubicBezTo>
                  <a:cubicBezTo>
                    <a:pt x="7162" y="2252"/>
                    <a:pt x="4047" y="4961"/>
                    <a:pt x="1947" y="9697"/>
                  </a:cubicBezTo>
                  <a:cubicBezTo>
                    <a:pt x="-181" y="14495"/>
                    <a:pt x="-46" y="19506"/>
                    <a:pt x="39" y="21521"/>
                  </a:cubicBezTo>
                  <a:lnTo>
                    <a:pt x="4702" y="21563"/>
                  </a:lnTo>
                  <a:cubicBezTo>
                    <a:pt x="4959" y="20777"/>
                    <a:pt x="5387" y="20090"/>
                    <a:pt x="5940" y="19583"/>
                  </a:cubicBezTo>
                  <a:cubicBezTo>
                    <a:pt x="6611" y="18966"/>
                    <a:pt x="7437" y="18636"/>
                    <a:pt x="8303" y="18630"/>
                  </a:cubicBezTo>
                  <a:cubicBezTo>
                    <a:pt x="9150" y="18624"/>
                    <a:pt x="9940" y="18922"/>
                    <a:pt x="10590" y="19466"/>
                  </a:cubicBezTo>
                  <a:cubicBezTo>
                    <a:pt x="11174" y="19954"/>
                    <a:pt x="11638" y="20636"/>
                    <a:pt x="11923" y="21432"/>
                  </a:cubicBezTo>
                  <a:lnTo>
                    <a:pt x="17448" y="21384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ts val="2250"/>
                </a:spcBef>
              </a:pPr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  <a:endParaRPr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1" name="íŝļîďè">
              <a:extLst>
                <a:ext uri="{FF2B5EF4-FFF2-40B4-BE49-F238E27FC236}">
                  <a16:creationId xmlns:a16="http://schemas.microsoft.com/office/drawing/2014/main" id="{733923B5-8337-4DF4-AFA1-00C397B895C2}"/>
                </a:ext>
              </a:extLst>
            </p:cNvPr>
            <p:cNvSpPr/>
            <p:nvPr/>
          </p:nvSpPr>
          <p:spPr>
            <a:xfrm>
              <a:off x="10309144" y="1963269"/>
              <a:ext cx="856727" cy="1168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2" h="20716" extrusionOk="0">
                  <a:moveTo>
                    <a:pt x="17480" y="7690"/>
                  </a:moveTo>
                  <a:cubicBezTo>
                    <a:pt x="11485" y="-130"/>
                    <a:pt x="3240" y="-856"/>
                    <a:pt x="1127" y="616"/>
                  </a:cubicBezTo>
                  <a:cubicBezTo>
                    <a:pt x="-238" y="1568"/>
                    <a:pt x="-74" y="4299"/>
                    <a:pt x="150" y="4695"/>
                  </a:cubicBezTo>
                  <a:cubicBezTo>
                    <a:pt x="2939" y="4912"/>
                    <a:pt x="4829" y="6599"/>
                    <a:pt x="4705" y="8544"/>
                  </a:cubicBezTo>
                  <a:cubicBezTo>
                    <a:pt x="4589" y="10358"/>
                    <a:pt x="2764" y="11864"/>
                    <a:pt x="146" y="12019"/>
                  </a:cubicBezTo>
                  <a:lnTo>
                    <a:pt x="256" y="18091"/>
                  </a:lnTo>
                  <a:lnTo>
                    <a:pt x="6039" y="18122"/>
                  </a:lnTo>
                  <a:cubicBezTo>
                    <a:pt x="5893" y="19496"/>
                    <a:pt x="7347" y="20744"/>
                    <a:pt x="9313" y="20716"/>
                  </a:cubicBezTo>
                  <a:cubicBezTo>
                    <a:pt x="11195" y="20689"/>
                    <a:pt x="12565" y="19500"/>
                    <a:pt x="12454" y="18179"/>
                  </a:cubicBezTo>
                  <a:lnTo>
                    <a:pt x="20304" y="18213"/>
                  </a:lnTo>
                  <a:cubicBezTo>
                    <a:pt x="20273" y="17959"/>
                    <a:pt x="21362" y="12752"/>
                    <a:pt x="17480" y="769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ts val="2250"/>
                </a:spcBef>
              </a:pPr>
              <a:r>
                <a:rPr lang="en-US" sz="2000" b="1" dirty="0">
                  <a:solidFill>
                    <a:schemeClr val="bg1"/>
                  </a:solidFill>
                </a:rPr>
                <a:t>2</a:t>
              </a:r>
              <a:endParaRPr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îŝļídê">
              <a:extLst>
                <a:ext uri="{FF2B5EF4-FFF2-40B4-BE49-F238E27FC236}">
                  <a16:creationId xmlns:a16="http://schemas.microsoft.com/office/drawing/2014/main" id="{131D4099-EE42-4617-9126-8B365DE71061}"/>
                </a:ext>
              </a:extLst>
            </p:cNvPr>
            <p:cNvSpPr/>
            <p:nvPr/>
          </p:nvSpPr>
          <p:spPr>
            <a:xfrm>
              <a:off x="9757748" y="4105161"/>
              <a:ext cx="924102" cy="81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9"/>
                  </a:moveTo>
                  <a:cubicBezTo>
                    <a:pt x="21600" y="16765"/>
                    <a:pt x="20768" y="21600"/>
                    <a:pt x="19742" y="21600"/>
                  </a:cubicBezTo>
                  <a:lnTo>
                    <a:pt x="1858" y="21600"/>
                  </a:lnTo>
                  <a:cubicBezTo>
                    <a:pt x="832" y="21600"/>
                    <a:pt x="0" y="16765"/>
                    <a:pt x="0" y="10799"/>
                  </a:cubicBezTo>
                  <a:lnTo>
                    <a:pt x="0" y="10799"/>
                  </a:lnTo>
                  <a:cubicBezTo>
                    <a:pt x="0" y="4835"/>
                    <a:pt x="832" y="0"/>
                    <a:pt x="1858" y="0"/>
                  </a:cubicBezTo>
                  <a:lnTo>
                    <a:pt x="19742" y="0"/>
                  </a:lnTo>
                  <a:cubicBezTo>
                    <a:pt x="20768" y="0"/>
                    <a:pt x="21600" y="4835"/>
                    <a:pt x="21600" y="10799"/>
                  </a:cubicBezTo>
                  <a:cubicBezTo>
                    <a:pt x="21600" y="10799"/>
                    <a:pt x="21600" y="10799"/>
                    <a:pt x="21600" y="107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>
                <a:lnSpc>
                  <a:spcPct val="90000"/>
                </a:lnSpc>
                <a:spcBef>
                  <a:spcPts val="2250"/>
                </a:spcBef>
              </a:pPr>
              <a:endParaRPr/>
            </a:p>
          </p:txBody>
        </p:sp>
        <p:sp>
          <p:nvSpPr>
            <p:cNvPr id="83" name="ïṩḻiḋê">
              <a:extLst>
                <a:ext uri="{FF2B5EF4-FFF2-40B4-BE49-F238E27FC236}">
                  <a16:creationId xmlns:a16="http://schemas.microsoft.com/office/drawing/2014/main" id="{ED9F10EF-C358-4F06-B834-05EFF8657A9A}"/>
                </a:ext>
              </a:extLst>
            </p:cNvPr>
            <p:cNvSpPr/>
            <p:nvPr/>
          </p:nvSpPr>
          <p:spPr>
            <a:xfrm>
              <a:off x="9757748" y="4255292"/>
              <a:ext cx="924102" cy="81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9"/>
                  </a:moveTo>
                  <a:cubicBezTo>
                    <a:pt x="21600" y="16765"/>
                    <a:pt x="20768" y="21600"/>
                    <a:pt x="19742" y="21600"/>
                  </a:cubicBezTo>
                  <a:lnTo>
                    <a:pt x="1858" y="21600"/>
                  </a:lnTo>
                  <a:cubicBezTo>
                    <a:pt x="832" y="21600"/>
                    <a:pt x="0" y="16765"/>
                    <a:pt x="0" y="10799"/>
                  </a:cubicBezTo>
                  <a:lnTo>
                    <a:pt x="0" y="10799"/>
                  </a:lnTo>
                  <a:cubicBezTo>
                    <a:pt x="0" y="4834"/>
                    <a:pt x="832" y="0"/>
                    <a:pt x="1858" y="0"/>
                  </a:cubicBezTo>
                  <a:lnTo>
                    <a:pt x="19742" y="0"/>
                  </a:lnTo>
                  <a:cubicBezTo>
                    <a:pt x="20768" y="0"/>
                    <a:pt x="21600" y="4834"/>
                    <a:pt x="21600" y="10799"/>
                  </a:cubicBezTo>
                  <a:cubicBezTo>
                    <a:pt x="21600" y="10799"/>
                    <a:pt x="21600" y="10799"/>
                    <a:pt x="21600" y="107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>
                <a:lnSpc>
                  <a:spcPct val="90000"/>
                </a:lnSpc>
                <a:spcBef>
                  <a:spcPts val="2250"/>
                </a:spcBef>
              </a:pPr>
              <a:endParaRPr/>
            </a:p>
          </p:txBody>
        </p:sp>
        <p:sp>
          <p:nvSpPr>
            <p:cNvPr id="84" name="íšľïḑé">
              <a:extLst>
                <a:ext uri="{FF2B5EF4-FFF2-40B4-BE49-F238E27FC236}">
                  <a16:creationId xmlns:a16="http://schemas.microsoft.com/office/drawing/2014/main" id="{4087730C-CF8A-4031-B93F-2AB707F04F29}"/>
                </a:ext>
              </a:extLst>
            </p:cNvPr>
            <p:cNvSpPr/>
            <p:nvPr/>
          </p:nvSpPr>
          <p:spPr>
            <a:xfrm>
              <a:off x="9930291" y="4570030"/>
              <a:ext cx="579017" cy="251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3935"/>
                  </a:lnTo>
                  <a:cubicBezTo>
                    <a:pt x="0" y="13690"/>
                    <a:pt x="3433" y="21600"/>
                    <a:pt x="7668" y="21600"/>
                  </a:cubicBezTo>
                  <a:lnTo>
                    <a:pt x="13932" y="21600"/>
                  </a:lnTo>
                  <a:cubicBezTo>
                    <a:pt x="18167" y="21600"/>
                    <a:pt x="21600" y="13690"/>
                    <a:pt x="21600" y="3935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>
                <a:lnSpc>
                  <a:spcPct val="90000"/>
                </a:lnSpc>
                <a:spcBef>
                  <a:spcPts val="2250"/>
                </a:spcBef>
              </a:pPr>
              <a:endParaRPr/>
            </a:p>
          </p:txBody>
        </p:sp>
        <p:sp>
          <p:nvSpPr>
            <p:cNvPr id="85" name="iṧḻïdê">
              <a:extLst>
                <a:ext uri="{FF2B5EF4-FFF2-40B4-BE49-F238E27FC236}">
                  <a16:creationId xmlns:a16="http://schemas.microsoft.com/office/drawing/2014/main" id="{E9157C53-563E-4A28-A2B1-A44B17B48C4F}"/>
                </a:ext>
              </a:extLst>
            </p:cNvPr>
            <p:cNvSpPr/>
            <p:nvPr/>
          </p:nvSpPr>
          <p:spPr>
            <a:xfrm>
              <a:off x="9757748" y="4412660"/>
              <a:ext cx="924102" cy="81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9"/>
                  </a:moveTo>
                  <a:cubicBezTo>
                    <a:pt x="21600" y="16765"/>
                    <a:pt x="20768" y="21600"/>
                    <a:pt x="19742" y="21600"/>
                  </a:cubicBezTo>
                  <a:lnTo>
                    <a:pt x="1858" y="21600"/>
                  </a:lnTo>
                  <a:cubicBezTo>
                    <a:pt x="832" y="21600"/>
                    <a:pt x="0" y="16765"/>
                    <a:pt x="0" y="10799"/>
                  </a:cubicBezTo>
                  <a:lnTo>
                    <a:pt x="0" y="10799"/>
                  </a:lnTo>
                  <a:cubicBezTo>
                    <a:pt x="0" y="4834"/>
                    <a:pt x="832" y="0"/>
                    <a:pt x="1858" y="0"/>
                  </a:cubicBezTo>
                  <a:lnTo>
                    <a:pt x="19742" y="0"/>
                  </a:lnTo>
                  <a:cubicBezTo>
                    <a:pt x="20768" y="0"/>
                    <a:pt x="21600" y="4834"/>
                    <a:pt x="21600" y="10799"/>
                  </a:cubicBezTo>
                  <a:cubicBezTo>
                    <a:pt x="21600" y="10799"/>
                    <a:pt x="21600" y="10799"/>
                    <a:pt x="21600" y="107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>
                <a:lnSpc>
                  <a:spcPct val="90000"/>
                </a:lnSpc>
                <a:spcBef>
                  <a:spcPts val="2250"/>
                </a:spcBef>
              </a:pPr>
              <a:endParaRPr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0804FE3D-4234-47F0-89B6-27EEE23EBE95}"/>
              </a:ext>
            </a:extLst>
          </p:cNvPr>
          <p:cNvGrpSpPr/>
          <p:nvPr/>
        </p:nvGrpSpPr>
        <p:grpSpPr>
          <a:xfrm flipH="1">
            <a:off x="1345293" y="1967915"/>
            <a:ext cx="1112032" cy="610175"/>
            <a:chOff x="4206240" y="3760470"/>
            <a:chExt cx="1348740" cy="84582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CFB3DD36-4B99-49A3-939E-09D9FD4212AD}"/>
                </a:ext>
              </a:extLst>
            </p:cNvPr>
            <p:cNvSpPr/>
            <p:nvPr/>
          </p:nvSpPr>
          <p:spPr>
            <a:xfrm>
              <a:off x="4206240" y="3760470"/>
              <a:ext cx="1348740" cy="84582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E8B7868A-4814-4FC1-BDB6-1B148407FC4D}"/>
                </a:ext>
              </a:extLst>
            </p:cNvPr>
            <p:cNvSpPr/>
            <p:nvPr/>
          </p:nvSpPr>
          <p:spPr>
            <a:xfrm>
              <a:off x="4335780" y="3829050"/>
              <a:ext cx="1089659" cy="70866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内容一</a:t>
              </a: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id="{2F80CC32-4AE3-402D-A56F-9FCD43D86E69}"/>
              </a:ext>
            </a:extLst>
          </p:cNvPr>
          <p:cNvSpPr txBox="1"/>
          <p:nvPr/>
        </p:nvSpPr>
        <p:spPr>
          <a:xfrm>
            <a:off x="813357" y="2782669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076741CE-BEF3-47CC-AD61-6BFB0AAD93DC}"/>
              </a:ext>
            </a:extLst>
          </p:cNvPr>
          <p:cNvGrpSpPr/>
          <p:nvPr/>
        </p:nvGrpSpPr>
        <p:grpSpPr>
          <a:xfrm flipH="1">
            <a:off x="1315618" y="3978450"/>
            <a:ext cx="1112032" cy="610175"/>
            <a:chOff x="4206240" y="3760470"/>
            <a:chExt cx="1348740" cy="845820"/>
          </a:xfrm>
        </p:grpSpPr>
        <p:sp>
          <p:nvSpPr>
            <p:cNvPr id="94" name="矩形: 圆角 93">
              <a:extLst>
                <a:ext uri="{FF2B5EF4-FFF2-40B4-BE49-F238E27FC236}">
                  <a16:creationId xmlns:a16="http://schemas.microsoft.com/office/drawing/2014/main" id="{CB544C46-BE5F-408D-88C4-434625BBD7B3}"/>
                </a:ext>
              </a:extLst>
            </p:cNvPr>
            <p:cNvSpPr/>
            <p:nvPr/>
          </p:nvSpPr>
          <p:spPr>
            <a:xfrm>
              <a:off x="4206240" y="3760470"/>
              <a:ext cx="1348740" cy="84582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: 圆角 94">
              <a:extLst>
                <a:ext uri="{FF2B5EF4-FFF2-40B4-BE49-F238E27FC236}">
                  <a16:creationId xmlns:a16="http://schemas.microsoft.com/office/drawing/2014/main" id="{0F5D40F4-7FDE-45C9-9B9C-87E5B99F99AA}"/>
                </a:ext>
              </a:extLst>
            </p:cNvPr>
            <p:cNvSpPr/>
            <p:nvPr/>
          </p:nvSpPr>
          <p:spPr>
            <a:xfrm>
              <a:off x="4335780" y="3829050"/>
              <a:ext cx="1089659" cy="70866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内容三</a:t>
              </a:r>
            </a:p>
          </p:txBody>
        </p:sp>
      </p:grpSp>
      <p:sp>
        <p:nvSpPr>
          <p:cNvPr id="96" name="文本框 95">
            <a:extLst>
              <a:ext uri="{FF2B5EF4-FFF2-40B4-BE49-F238E27FC236}">
                <a16:creationId xmlns:a16="http://schemas.microsoft.com/office/drawing/2014/main" id="{C4BF4CE5-B468-4EB0-9694-1FD3D42D4AAA}"/>
              </a:ext>
            </a:extLst>
          </p:cNvPr>
          <p:cNvSpPr txBox="1"/>
          <p:nvPr/>
        </p:nvSpPr>
        <p:spPr>
          <a:xfrm>
            <a:off x="813357" y="5076248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ACB0D5FB-4CE7-49A8-BA66-F6EC84E88BCE}"/>
              </a:ext>
            </a:extLst>
          </p:cNvPr>
          <p:cNvGrpSpPr/>
          <p:nvPr/>
        </p:nvGrpSpPr>
        <p:grpSpPr>
          <a:xfrm flipH="1">
            <a:off x="9317318" y="1967915"/>
            <a:ext cx="1112032" cy="610175"/>
            <a:chOff x="4206240" y="3760470"/>
            <a:chExt cx="1348740" cy="845820"/>
          </a:xfrm>
        </p:grpSpPr>
        <p:sp>
          <p:nvSpPr>
            <p:cNvPr id="98" name="矩形: 圆角 97">
              <a:extLst>
                <a:ext uri="{FF2B5EF4-FFF2-40B4-BE49-F238E27FC236}">
                  <a16:creationId xmlns:a16="http://schemas.microsoft.com/office/drawing/2014/main" id="{3CE459FF-8391-4A2B-B665-111B435C465D}"/>
                </a:ext>
              </a:extLst>
            </p:cNvPr>
            <p:cNvSpPr/>
            <p:nvPr/>
          </p:nvSpPr>
          <p:spPr>
            <a:xfrm>
              <a:off x="4206240" y="3760470"/>
              <a:ext cx="1348740" cy="84582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: 圆角 98">
              <a:extLst>
                <a:ext uri="{FF2B5EF4-FFF2-40B4-BE49-F238E27FC236}">
                  <a16:creationId xmlns:a16="http://schemas.microsoft.com/office/drawing/2014/main" id="{6D5C6C87-9500-4F4B-B151-78C50BD6CC36}"/>
                </a:ext>
              </a:extLst>
            </p:cNvPr>
            <p:cNvSpPr/>
            <p:nvPr/>
          </p:nvSpPr>
          <p:spPr>
            <a:xfrm>
              <a:off x="4335780" y="3829050"/>
              <a:ext cx="1089659" cy="70866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内容二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id="{0228225E-5CFF-4F76-9BCC-8E1DF4FAD564}"/>
              </a:ext>
            </a:extLst>
          </p:cNvPr>
          <p:cNvGrpSpPr/>
          <p:nvPr/>
        </p:nvGrpSpPr>
        <p:grpSpPr>
          <a:xfrm flipH="1">
            <a:off x="9317318" y="3978450"/>
            <a:ext cx="1112032" cy="610175"/>
            <a:chOff x="4206240" y="3760470"/>
            <a:chExt cx="1348740" cy="845820"/>
          </a:xfrm>
        </p:grpSpPr>
        <p:sp>
          <p:nvSpPr>
            <p:cNvPr id="101" name="矩形: 圆角 100">
              <a:extLst>
                <a:ext uri="{FF2B5EF4-FFF2-40B4-BE49-F238E27FC236}">
                  <a16:creationId xmlns:a16="http://schemas.microsoft.com/office/drawing/2014/main" id="{5CF93BEB-FC8F-4002-A539-B78D42CAB75A}"/>
                </a:ext>
              </a:extLst>
            </p:cNvPr>
            <p:cNvSpPr/>
            <p:nvPr/>
          </p:nvSpPr>
          <p:spPr>
            <a:xfrm>
              <a:off x="4206240" y="3760470"/>
              <a:ext cx="1348740" cy="84582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: 圆角 101">
              <a:extLst>
                <a:ext uri="{FF2B5EF4-FFF2-40B4-BE49-F238E27FC236}">
                  <a16:creationId xmlns:a16="http://schemas.microsoft.com/office/drawing/2014/main" id="{872DF924-4ED2-4DE2-8933-98AE90DDF76D}"/>
                </a:ext>
              </a:extLst>
            </p:cNvPr>
            <p:cNvSpPr/>
            <p:nvPr/>
          </p:nvSpPr>
          <p:spPr>
            <a:xfrm>
              <a:off x="4335780" y="3829050"/>
              <a:ext cx="1089659" cy="708660"/>
            </a:xfrm>
            <a:prstGeom prst="roundRect">
              <a:avLst/>
            </a:prstGeom>
            <a:solidFill>
              <a:srgbClr val="FFFDF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内容四</a:t>
              </a:r>
            </a:p>
          </p:txBody>
        </p:sp>
      </p:grpSp>
      <p:sp>
        <p:nvSpPr>
          <p:cNvPr id="107" name="文本框 106">
            <a:extLst>
              <a:ext uri="{FF2B5EF4-FFF2-40B4-BE49-F238E27FC236}">
                <a16:creationId xmlns:a16="http://schemas.microsoft.com/office/drawing/2014/main" id="{FC97C4D9-5F3C-448C-B6F8-767CC3F634E3}"/>
              </a:ext>
            </a:extLst>
          </p:cNvPr>
          <p:cNvSpPr txBox="1"/>
          <p:nvPr/>
        </p:nvSpPr>
        <p:spPr>
          <a:xfrm>
            <a:off x="8722363" y="2782669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6EFFFEAF-B9B0-47C5-8894-0DA56C25471C}"/>
              </a:ext>
            </a:extLst>
          </p:cNvPr>
          <p:cNvSpPr txBox="1"/>
          <p:nvPr/>
        </p:nvSpPr>
        <p:spPr>
          <a:xfrm>
            <a:off x="8774511" y="5076248"/>
            <a:ext cx="257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输入您需要的内容，输入您需要的内容。</a:t>
            </a:r>
          </a:p>
        </p:txBody>
      </p:sp>
      <p:sp>
        <p:nvSpPr>
          <p:cNvPr id="16" name="矩形: 对角圆角 15">
            <a:extLst>
              <a:ext uri="{FF2B5EF4-FFF2-40B4-BE49-F238E27FC236}">
                <a16:creationId xmlns:a16="http://schemas.microsoft.com/office/drawing/2014/main" id="{A5C7D1EF-25E5-4FA9-B35A-3F2C1B9250B5}"/>
              </a:ext>
            </a:extLst>
          </p:cNvPr>
          <p:cNvSpPr/>
          <p:nvPr/>
        </p:nvSpPr>
        <p:spPr>
          <a:xfrm>
            <a:off x="0" y="0"/>
            <a:ext cx="12192000" cy="851243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燕尾形 20">
            <a:extLst>
              <a:ext uri="{FF2B5EF4-FFF2-40B4-BE49-F238E27FC236}">
                <a16:creationId xmlns:a16="http://schemas.microsoft.com/office/drawing/2014/main" id="{3A41291A-6EF5-465D-ACCB-D15F10646FD3}"/>
              </a:ext>
            </a:extLst>
          </p:cNvPr>
          <p:cNvSpPr/>
          <p:nvPr/>
        </p:nvSpPr>
        <p:spPr>
          <a:xfrm>
            <a:off x="244870" y="-1"/>
            <a:ext cx="758017" cy="851243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2" name="燕尾形 20">
            <a:extLst>
              <a:ext uri="{FF2B5EF4-FFF2-40B4-BE49-F238E27FC236}">
                <a16:creationId xmlns:a16="http://schemas.microsoft.com/office/drawing/2014/main" id="{99DA779B-B739-49C9-857F-B2D715CE18E9}"/>
              </a:ext>
            </a:extLst>
          </p:cNvPr>
          <p:cNvSpPr/>
          <p:nvPr/>
        </p:nvSpPr>
        <p:spPr>
          <a:xfrm>
            <a:off x="868748" y="-1"/>
            <a:ext cx="758017" cy="851243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3" name="燕尾形 20">
            <a:extLst>
              <a:ext uri="{FF2B5EF4-FFF2-40B4-BE49-F238E27FC236}">
                <a16:creationId xmlns:a16="http://schemas.microsoft.com/office/drawing/2014/main" id="{F3A5F636-9409-41EC-B5AA-9A582F6C75A0}"/>
              </a:ext>
            </a:extLst>
          </p:cNvPr>
          <p:cNvSpPr/>
          <p:nvPr/>
        </p:nvSpPr>
        <p:spPr>
          <a:xfrm>
            <a:off x="1492626" y="-1"/>
            <a:ext cx="758017" cy="851243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燕尾形 32">
            <a:extLst>
              <a:ext uri="{FF2B5EF4-FFF2-40B4-BE49-F238E27FC236}">
                <a16:creationId xmlns:a16="http://schemas.microsoft.com/office/drawing/2014/main" id="{E362C2EF-87FA-4374-983E-171742319E5B}"/>
              </a:ext>
            </a:extLst>
          </p:cNvPr>
          <p:cNvSpPr/>
          <p:nvPr/>
        </p:nvSpPr>
        <p:spPr>
          <a:xfrm flipH="1">
            <a:off x="10903175" y="2000"/>
            <a:ext cx="1803002" cy="849242"/>
          </a:xfrm>
          <a:prstGeom prst="chevron">
            <a:avLst/>
          </a:prstGeom>
          <a:solidFill>
            <a:srgbClr val="E1E5E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5BA53D93-7458-49D1-A4DC-59CD58481C4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460" y="-36436"/>
            <a:ext cx="1099177" cy="92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8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B9E74DE-0D60-41FA-8CE8-FFEDB287397E}"/>
              </a:ext>
            </a:extLst>
          </p:cNvPr>
          <p:cNvSpPr txBox="1"/>
          <p:nvPr/>
        </p:nvSpPr>
        <p:spPr>
          <a:xfrm>
            <a:off x="2761012" y="1990754"/>
            <a:ext cx="211788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0</a:t>
            </a:r>
            <a:r>
              <a:rPr lang="en-US" altLang="zh-CN" sz="16600" b="1" dirty="0">
                <a:solidFill>
                  <a:srgbClr val="ADB9CA"/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2</a:t>
            </a:r>
            <a:endParaRPr lang="zh-CN" altLang="en-US" sz="16600" b="1" dirty="0">
              <a:solidFill>
                <a:srgbClr val="ADB9CA"/>
              </a:solidFill>
              <a:latin typeface="Agency FB" panose="020B0503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37989CF7-99BB-4898-A67E-D9871656E40A}"/>
              </a:ext>
            </a:extLst>
          </p:cNvPr>
          <p:cNvCxnSpPr/>
          <p:nvPr/>
        </p:nvCxnSpPr>
        <p:spPr>
          <a:xfrm>
            <a:off x="2485103" y="4948553"/>
            <a:ext cx="6651987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>
            <a:extLst>
              <a:ext uri="{FF2B5EF4-FFF2-40B4-BE49-F238E27FC236}">
                <a16:creationId xmlns:a16="http://schemas.microsoft.com/office/drawing/2014/main" id="{3B65C3ED-2556-44AB-9D52-E993011A5671}"/>
              </a:ext>
            </a:extLst>
          </p:cNvPr>
          <p:cNvGrpSpPr/>
          <p:nvPr/>
        </p:nvGrpSpPr>
        <p:grpSpPr>
          <a:xfrm>
            <a:off x="5058380" y="2561118"/>
            <a:ext cx="4201530" cy="1556679"/>
            <a:chOff x="4691332" y="4338959"/>
            <a:chExt cx="2621230" cy="691467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0B009498-7D14-453B-BBA4-28CFEA6D0CE9}"/>
                </a:ext>
              </a:extLst>
            </p:cNvPr>
            <p:cNvSpPr/>
            <p:nvPr/>
          </p:nvSpPr>
          <p:spPr>
            <a:xfrm>
              <a:off x="4691332" y="4338959"/>
              <a:ext cx="2621230" cy="69146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2C174D2E-C9DE-403D-ADF6-7095851DC43C}"/>
                </a:ext>
              </a:extLst>
            </p:cNvPr>
            <p:cNvSpPr txBox="1"/>
            <p:nvPr/>
          </p:nvSpPr>
          <p:spPr>
            <a:xfrm>
              <a:off x="5158475" y="4420428"/>
              <a:ext cx="1809360" cy="544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rPr>
                <a:t>主题二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01811309-5257-4260-866F-2594A54D1BB1}"/>
              </a:ext>
            </a:extLst>
          </p:cNvPr>
          <p:cNvSpPr/>
          <p:nvPr/>
        </p:nvSpPr>
        <p:spPr>
          <a:xfrm>
            <a:off x="2069545" y="4602818"/>
            <a:ext cx="691467" cy="691467"/>
          </a:xfrm>
          <a:prstGeom prst="rect">
            <a:avLst/>
          </a:prstGeom>
          <a:solidFill>
            <a:srgbClr val="E5E4E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FC3AED6-8B7E-4A66-8BD2-73038A5169EE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411361" y="0"/>
            <a:ext cx="3918" cy="460281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6F29238A-F2EF-447E-ADA2-256D57A633B5}"/>
              </a:ext>
            </a:extLst>
          </p:cNvPr>
          <p:cNvSpPr/>
          <p:nvPr/>
        </p:nvSpPr>
        <p:spPr>
          <a:xfrm>
            <a:off x="2069545" y="1855048"/>
            <a:ext cx="691467" cy="6914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73FFB4AC-984C-4D49-8E19-D7FF0FFF38F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74611" y="3880111"/>
            <a:ext cx="1230632" cy="1414174"/>
            <a:chOff x="4740" y="1279"/>
            <a:chExt cx="818" cy="94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93439E27-C840-42A6-B7E4-4E3F19F92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" y="1660"/>
              <a:ext cx="52" cy="52"/>
            </a:xfrm>
            <a:custGeom>
              <a:avLst/>
              <a:gdLst>
                <a:gd name="T0" fmla="*/ 28 w 52"/>
                <a:gd name="T1" fmla="*/ 52 h 52"/>
                <a:gd name="T2" fmla="*/ 0 w 52"/>
                <a:gd name="T3" fmla="*/ 26 h 52"/>
                <a:gd name="T4" fmla="*/ 26 w 52"/>
                <a:gd name="T5" fmla="*/ 0 h 52"/>
                <a:gd name="T6" fmla="*/ 52 w 52"/>
                <a:gd name="T7" fmla="*/ 29 h 52"/>
                <a:gd name="T8" fmla="*/ 28 w 5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28" y="52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2" y="29"/>
                  </a:lnTo>
                  <a:lnTo>
                    <a:pt x="28" y="52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0316BAB-8957-4CE5-869E-98B83391E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0" y="1596"/>
              <a:ext cx="43" cy="45"/>
            </a:xfrm>
            <a:custGeom>
              <a:avLst/>
              <a:gdLst>
                <a:gd name="T0" fmla="*/ 10 w 43"/>
                <a:gd name="T1" fmla="*/ 45 h 45"/>
                <a:gd name="T2" fmla="*/ 0 w 43"/>
                <a:gd name="T3" fmla="*/ 9 h 45"/>
                <a:gd name="T4" fmla="*/ 34 w 43"/>
                <a:gd name="T5" fmla="*/ 0 h 45"/>
                <a:gd name="T6" fmla="*/ 43 w 43"/>
                <a:gd name="T7" fmla="*/ 38 h 45"/>
                <a:gd name="T8" fmla="*/ 10 w 4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0" y="45"/>
                  </a:moveTo>
                  <a:lnTo>
                    <a:pt x="0" y="9"/>
                  </a:lnTo>
                  <a:lnTo>
                    <a:pt x="34" y="0"/>
                  </a:lnTo>
                  <a:lnTo>
                    <a:pt x="43" y="38"/>
                  </a:lnTo>
                  <a:lnTo>
                    <a:pt x="10" y="45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20034777-4507-4053-8E55-F881BF709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" y="1520"/>
              <a:ext cx="43" cy="45"/>
            </a:xfrm>
            <a:custGeom>
              <a:avLst/>
              <a:gdLst>
                <a:gd name="T0" fmla="*/ 33 w 43"/>
                <a:gd name="T1" fmla="*/ 45 h 45"/>
                <a:gd name="T2" fmla="*/ 0 w 43"/>
                <a:gd name="T3" fmla="*/ 35 h 45"/>
                <a:gd name="T4" fmla="*/ 9 w 43"/>
                <a:gd name="T5" fmla="*/ 0 h 45"/>
                <a:gd name="T6" fmla="*/ 43 w 43"/>
                <a:gd name="T7" fmla="*/ 7 h 45"/>
                <a:gd name="T8" fmla="*/ 33 w 4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33" y="45"/>
                  </a:moveTo>
                  <a:lnTo>
                    <a:pt x="0" y="35"/>
                  </a:lnTo>
                  <a:lnTo>
                    <a:pt x="9" y="0"/>
                  </a:lnTo>
                  <a:lnTo>
                    <a:pt x="43" y="7"/>
                  </a:lnTo>
                  <a:lnTo>
                    <a:pt x="33" y="45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4E2CE76-631D-489E-B779-6FD1D690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1705"/>
              <a:ext cx="45" cy="43"/>
            </a:xfrm>
            <a:custGeom>
              <a:avLst/>
              <a:gdLst>
                <a:gd name="T0" fmla="*/ 9 w 45"/>
                <a:gd name="T1" fmla="*/ 43 h 43"/>
                <a:gd name="T2" fmla="*/ 0 w 45"/>
                <a:gd name="T3" fmla="*/ 10 h 43"/>
                <a:gd name="T4" fmla="*/ 35 w 45"/>
                <a:gd name="T5" fmla="*/ 0 h 43"/>
                <a:gd name="T6" fmla="*/ 45 w 45"/>
                <a:gd name="T7" fmla="*/ 34 h 43"/>
                <a:gd name="T8" fmla="*/ 9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9" y="43"/>
                  </a:moveTo>
                  <a:lnTo>
                    <a:pt x="0" y="10"/>
                  </a:lnTo>
                  <a:lnTo>
                    <a:pt x="35" y="0"/>
                  </a:lnTo>
                  <a:lnTo>
                    <a:pt x="45" y="34"/>
                  </a:lnTo>
                  <a:lnTo>
                    <a:pt x="9" y="43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10174A57-996F-48A8-9B9A-A9A882263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5" y="1705"/>
              <a:ext cx="46" cy="43"/>
            </a:xfrm>
            <a:custGeom>
              <a:avLst/>
              <a:gdLst>
                <a:gd name="T0" fmla="*/ 36 w 46"/>
                <a:gd name="T1" fmla="*/ 43 h 43"/>
                <a:gd name="T2" fmla="*/ 0 w 46"/>
                <a:gd name="T3" fmla="*/ 34 h 43"/>
                <a:gd name="T4" fmla="*/ 7 w 46"/>
                <a:gd name="T5" fmla="*/ 0 h 43"/>
                <a:gd name="T6" fmla="*/ 46 w 46"/>
                <a:gd name="T7" fmla="*/ 10 h 43"/>
                <a:gd name="T8" fmla="*/ 3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36" y="43"/>
                  </a:moveTo>
                  <a:lnTo>
                    <a:pt x="0" y="34"/>
                  </a:lnTo>
                  <a:lnTo>
                    <a:pt x="7" y="0"/>
                  </a:lnTo>
                  <a:lnTo>
                    <a:pt x="46" y="10"/>
                  </a:lnTo>
                  <a:lnTo>
                    <a:pt x="36" y="43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EEA9735F-DC62-4C0A-AAFB-B1AECDDB6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" y="1465"/>
              <a:ext cx="193" cy="195"/>
            </a:xfrm>
            <a:custGeom>
              <a:avLst/>
              <a:gdLst>
                <a:gd name="T0" fmla="*/ 8 w 81"/>
                <a:gd name="T1" fmla="*/ 42 h 82"/>
                <a:gd name="T2" fmla="*/ 9 w 81"/>
                <a:gd name="T3" fmla="*/ 74 h 82"/>
                <a:gd name="T4" fmla="*/ 9 w 81"/>
                <a:gd name="T5" fmla="*/ 74 h 82"/>
                <a:gd name="T6" fmla="*/ 40 w 81"/>
                <a:gd name="T7" fmla="*/ 73 h 82"/>
                <a:gd name="T8" fmla="*/ 72 w 81"/>
                <a:gd name="T9" fmla="*/ 41 h 82"/>
                <a:gd name="T10" fmla="*/ 72 w 81"/>
                <a:gd name="T11" fmla="*/ 9 h 82"/>
                <a:gd name="T12" fmla="*/ 72 w 81"/>
                <a:gd name="T13" fmla="*/ 9 h 82"/>
                <a:gd name="T14" fmla="*/ 40 w 81"/>
                <a:gd name="T15" fmla="*/ 9 h 82"/>
                <a:gd name="T16" fmla="*/ 8 w 81"/>
                <a:gd name="T17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2">
                  <a:moveTo>
                    <a:pt x="8" y="42"/>
                  </a:moveTo>
                  <a:cubicBezTo>
                    <a:pt x="0" y="51"/>
                    <a:pt x="0" y="65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8" y="82"/>
                    <a:pt x="32" y="82"/>
                    <a:pt x="40" y="73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81" y="32"/>
                    <a:pt x="81" y="18"/>
                    <a:pt x="72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63" y="0"/>
                    <a:pt x="49" y="1"/>
                    <a:pt x="40" y="9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6894446-A0CA-453F-95D7-EA1AAFDF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" y="1294"/>
              <a:ext cx="83" cy="83"/>
            </a:xfrm>
            <a:custGeom>
              <a:avLst/>
              <a:gdLst>
                <a:gd name="T0" fmla="*/ 83 w 83"/>
                <a:gd name="T1" fmla="*/ 83 h 83"/>
                <a:gd name="T2" fmla="*/ 0 w 83"/>
                <a:gd name="T3" fmla="*/ 0 h 83"/>
                <a:gd name="T4" fmla="*/ 83 w 8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3">
                  <a:moveTo>
                    <a:pt x="83" y="83"/>
                  </a:moveTo>
                  <a:lnTo>
                    <a:pt x="0" y="0"/>
                  </a:lnTo>
                  <a:lnTo>
                    <a:pt x="83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85D6C121-8B8C-4300-99B1-04940B330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" y="1279"/>
              <a:ext cx="112" cy="112"/>
            </a:xfrm>
            <a:custGeom>
              <a:avLst/>
              <a:gdLst>
                <a:gd name="T0" fmla="*/ 86 w 112"/>
                <a:gd name="T1" fmla="*/ 112 h 112"/>
                <a:gd name="T2" fmla="*/ 0 w 112"/>
                <a:gd name="T3" fmla="*/ 27 h 112"/>
                <a:gd name="T4" fmla="*/ 28 w 112"/>
                <a:gd name="T5" fmla="*/ 0 h 112"/>
                <a:gd name="T6" fmla="*/ 112 w 112"/>
                <a:gd name="T7" fmla="*/ 84 h 112"/>
                <a:gd name="T8" fmla="*/ 86 w 112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86" y="112"/>
                  </a:moveTo>
                  <a:lnTo>
                    <a:pt x="0" y="27"/>
                  </a:lnTo>
                  <a:lnTo>
                    <a:pt x="28" y="0"/>
                  </a:lnTo>
                  <a:lnTo>
                    <a:pt x="112" y="84"/>
                  </a:lnTo>
                  <a:lnTo>
                    <a:pt x="86" y="112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B1A3ABE3-2F50-4517-AF35-5D2431A82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7" y="1318"/>
              <a:ext cx="257" cy="256"/>
            </a:xfrm>
            <a:custGeom>
              <a:avLst/>
              <a:gdLst>
                <a:gd name="T0" fmla="*/ 107 w 257"/>
                <a:gd name="T1" fmla="*/ 256 h 256"/>
                <a:gd name="T2" fmla="*/ 0 w 257"/>
                <a:gd name="T3" fmla="*/ 147 h 256"/>
                <a:gd name="T4" fmla="*/ 147 w 257"/>
                <a:gd name="T5" fmla="*/ 0 h 256"/>
                <a:gd name="T6" fmla="*/ 257 w 257"/>
                <a:gd name="T7" fmla="*/ 109 h 256"/>
                <a:gd name="T8" fmla="*/ 107 w 257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56">
                  <a:moveTo>
                    <a:pt x="107" y="256"/>
                  </a:moveTo>
                  <a:lnTo>
                    <a:pt x="0" y="147"/>
                  </a:lnTo>
                  <a:lnTo>
                    <a:pt x="147" y="0"/>
                  </a:lnTo>
                  <a:lnTo>
                    <a:pt x="257" y="109"/>
                  </a:lnTo>
                  <a:lnTo>
                    <a:pt x="107" y="2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A2F2450F-8F37-4EEB-82A5-F575ABAF39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1" y="1291"/>
              <a:ext cx="309" cy="310"/>
            </a:xfrm>
            <a:custGeom>
              <a:avLst/>
              <a:gdLst>
                <a:gd name="T0" fmla="*/ 133 w 309"/>
                <a:gd name="T1" fmla="*/ 310 h 310"/>
                <a:gd name="T2" fmla="*/ 0 w 309"/>
                <a:gd name="T3" fmla="*/ 174 h 310"/>
                <a:gd name="T4" fmla="*/ 173 w 309"/>
                <a:gd name="T5" fmla="*/ 0 h 310"/>
                <a:gd name="T6" fmla="*/ 309 w 309"/>
                <a:gd name="T7" fmla="*/ 136 h 310"/>
                <a:gd name="T8" fmla="*/ 133 w 309"/>
                <a:gd name="T9" fmla="*/ 310 h 310"/>
                <a:gd name="T10" fmla="*/ 52 w 309"/>
                <a:gd name="T11" fmla="*/ 174 h 310"/>
                <a:gd name="T12" fmla="*/ 133 w 309"/>
                <a:gd name="T13" fmla="*/ 255 h 310"/>
                <a:gd name="T14" fmla="*/ 254 w 309"/>
                <a:gd name="T15" fmla="*/ 136 h 310"/>
                <a:gd name="T16" fmla="*/ 173 w 309"/>
                <a:gd name="T17" fmla="*/ 55 h 310"/>
                <a:gd name="T18" fmla="*/ 52 w 309"/>
                <a:gd name="T19" fmla="*/ 17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10">
                  <a:moveTo>
                    <a:pt x="133" y="310"/>
                  </a:moveTo>
                  <a:lnTo>
                    <a:pt x="0" y="174"/>
                  </a:lnTo>
                  <a:lnTo>
                    <a:pt x="173" y="0"/>
                  </a:lnTo>
                  <a:lnTo>
                    <a:pt x="309" y="136"/>
                  </a:lnTo>
                  <a:lnTo>
                    <a:pt x="133" y="310"/>
                  </a:lnTo>
                  <a:close/>
                  <a:moveTo>
                    <a:pt x="52" y="174"/>
                  </a:moveTo>
                  <a:lnTo>
                    <a:pt x="133" y="255"/>
                  </a:lnTo>
                  <a:lnTo>
                    <a:pt x="254" y="136"/>
                  </a:lnTo>
                  <a:lnTo>
                    <a:pt x="173" y="55"/>
                  </a:lnTo>
                  <a:lnTo>
                    <a:pt x="52" y="174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E256C0A-63AA-4778-9967-CFF972DAF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9" y="1391"/>
              <a:ext cx="321" cy="319"/>
            </a:xfrm>
            <a:custGeom>
              <a:avLst/>
              <a:gdLst>
                <a:gd name="T0" fmla="*/ 0 w 321"/>
                <a:gd name="T1" fmla="*/ 76 h 319"/>
                <a:gd name="T2" fmla="*/ 214 w 321"/>
                <a:gd name="T3" fmla="*/ 0 h 319"/>
                <a:gd name="T4" fmla="*/ 321 w 321"/>
                <a:gd name="T5" fmla="*/ 105 h 319"/>
                <a:gd name="T6" fmla="*/ 243 w 321"/>
                <a:gd name="T7" fmla="*/ 319 h 319"/>
                <a:gd name="T8" fmla="*/ 0 w 321"/>
                <a:gd name="T9" fmla="*/ 7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319">
                  <a:moveTo>
                    <a:pt x="0" y="76"/>
                  </a:moveTo>
                  <a:lnTo>
                    <a:pt x="214" y="0"/>
                  </a:lnTo>
                  <a:lnTo>
                    <a:pt x="321" y="105"/>
                  </a:lnTo>
                  <a:lnTo>
                    <a:pt x="243" y="319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B7A183C-78BD-4FF1-B3FD-7D93BB60A2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3" y="1370"/>
              <a:ext cx="379" cy="373"/>
            </a:xfrm>
            <a:custGeom>
              <a:avLst/>
              <a:gdLst>
                <a:gd name="T0" fmla="*/ 286 w 379"/>
                <a:gd name="T1" fmla="*/ 373 h 373"/>
                <a:gd name="T2" fmla="*/ 0 w 379"/>
                <a:gd name="T3" fmla="*/ 90 h 373"/>
                <a:gd name="T4" fmla="*/ 255 w 379"/>
                <a:gd name="T5" fmla="*/ 0 h 373"/>
                <a:gd name="T6" fmla="*/ 379 w 379"/>
                <a:gd name="T7" fmla="*/ 121 h 373"/>
                <a:gd name="T8" fmla="*/ 286 w 379"/>
                <a:gd name="T9" fmla="*/ 373 h 373"/>
                <a:gd name="T10" fmla="*/ 71 w 379"/>
                <a:gd name="T11" fmla="*/ 105 h 373"/>
                <a:gd name="T12" fmla="*/ 271 w 379"/>
                <a:gd name="T13" fmla="*/ 304 h 373"/>
                <a:gd name="T14" fmla="*/ 333 w 379"/>
                <a:gd name="T15" fmla="*/ 131 h 373"/>
                <a:gd name="T16" fmla="*/ 245 w 379"/>
                <a:gd name="T17" fmla="*/ 43 h 373"/>
                <a:gd name="T18" fmla="*/ 71 w 379"/>
                <a:gd name="T19" fmla="*/ 105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9" h="373">
                  <a:moveTo>
                    <a:pt x="286" y="373"/>
                  </a:moveTo>
                  <a:lnTo>
                    <a:pt x="0" y="90"/>
                  </a:lnTo>
                  <a:lnTo>
                    <a:pt x="255" y="0"/>
                  </a:lnTo>
                  <a:lnTo>
                    <a:pt x="379" y="121"/>
                  </a:lnTo>
                  <a:lnTo>
                    <a:pt x="286" y="373"/>
                  </a:lnTo>
                  <a:close/>
                  <a:moveTo>
                    <a:pt x="71" y="105"/>
                  </a:moveTo>
                  <a:lnTo>
                    <a:pt x="271" y="304"/>
                  </a:lnTo>
                  <a:lnTo>
                    <a:pt x="333" y="131"/>
                  </a:lnTo>
                  <a:lnTo>
                    <a:pt x="245" y="43"/>
                  </a:lnTo>
                  <a:lnTo>
                    <a:pt x="71" y="105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4A8DB59-647D-4D96-8E9B-72827E9D6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" y="1470"/>
              <a:ext cx="405" cy="671"/>
            </a:xfrm>
            <a:custGeom>
              <a:avLst/>
              <a:gdLst>
                <a:gd name="T0" fmla="*/ 147 w 405"/>
                <a:gd name="T1" fmla="*/ 671 h 671"/>
                <a:gd name="T2" fmla="*/ 109 w 405"/>
                <a:gd name="T3" fmla="*/ 671 h 671"/>
                <a:gd name="T4" fmla="*/ 109 w 405"/>
                <a:gd name="T5" fmla="*/ 525 h 671"/>
                <a:gd name="T6" fmla="*/ 347 w 405"/>
                <a:gd name="T7" fmla="*/ 221 h 671"/>
                <a:gd name="T8" fmla="*/ 0 w 405"/>
                <a:gd name="T9" fmla="*/ 33 h 671"/>
                <a:gd name="T10" fmla="*/ 19 w 405"/>
                <a:gd name="T11" fmla="*/ 0 h 671"/>
                <a:gd name="T12" fmla="*/ 405 w 405"/>
                <a:gd name="T13" fmla="*/ 207 h 671"/>
                <a:gd name="T14" fmla="*/ 147 w 405"/>
                <a:gd name="T15" fmla="*/ 537 h 671"/>
                <a:gd name="T16" fmla="*/ 147 w 405"/>
                <a:gd name="T17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671">
                  <a:moveTo>
                    <a:pt x="147" y="671"/>
                  </a:moveTo>
                  <a:lnTo>
                    <a:pt x="109" y="671"/>
                  </a:lnTo>
                  <a:lnTo>
                    <a:pt x="109" y="525"/>
                  </a:lnTo>
                  <a:lnTo>
                    <a:pt x="347" y="221"/>
                  </a:lnTo>
                  <a:lnTo>
                    <a:pt x="0" y="33"/>
                  </a:lnTo>
                  <a:lnTo>
                    <a:pt x="19" y="0"/>
                  </a:lnTo>
                  <a:lnTo>
                    <a:pt x="405" y="207"/>
                  </a:lnTo>
                  <a:lnTo>
                    <a:pt x="147" y="537"/>
                  </a:lnTo>
                  <a:lnTo>
                    <a:pt x="147" y="671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614D9A84-BD3E-4F56-911F-9B86D56DD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" y="2126"/>
              <a:ext cx="401" cy="74"/>
            </a:xfrm>
            <a:custGeom>
              <a:avLst/>
              <a:gdLst>
                <a:gd name="T0" fmla="*/ 401 w 401"/>
                <a:gd name="T1" fmla="*/ 43 h 74"/>
                <a:gd name="T2" fmla="*/ 239 w 401"/>
                <a:gd name="T3" fmla="*/ 0 h 74"/>
                <a:gd name="T4" fmla="*/ 162 w 401"/>
                <a:gd name="T5" fmla="*/ 0 h 74"/>
                <a:gd name="T6" fmla="*/ 0 w 401"/>
                <a:gd name="T7" fmla="*/ 43 h 74"/>
                <a:gd name="T8" fmla="*/ 0 w 401"/>
                <a:gd name="T9" fmla="*/ 74 h 74"/>
                <a:gd name="T10" fmla="*/ 401 w 401"/>
                <a:gd name="T11" fmla="*/ 74 h 74"/>
                <a:gd name="T12" fmla="*/ 401 w 401"/>
                <a:gd name="T13" fmla="*/ 43 h 74"/>
                <a:gd name="T14" fmla="*/ 401 w 401"/>
                <a:gd name="T15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1" h="74">
                  <a:moveTo>
                    <a:pt x="401" y="43"/>
                  </a:moveTo>
                  <a:lnTo>
                    <a:pt x="239" y="0"/>
                  </a:lnTo>
                  <a:lnTo>
                    <a:pt x="162" y="0"/>
                  </a:lnTo>
                  <a:lnTo>
                    <a:pt x="0" y="43"/>
                  </a:lnTo>
                  <a:lnTo>
                    <a:pt x="0" y="74"/>
                  </a:lnTo>
                  <a:lnTo>
                    <a:pt x="401" y="74"/>
                  </a:lnTo>
                  <a:lnTo>
                    <a:pt x="401" y="43"/>
                  </a:lnTo>
                  <a:lnTo>
                    <a:pt x="401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6FD65252-4501-4FED-9D1E-73D22AE583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6" y="2107"/>
              <a:ext cx="439" cy="112"/>
            </a:xfrm>
            <a:custGeom>
              <a:avLst/>
              <a:gdLst>
                <a:gd name="T0" fmla="*/ 439 w 439"/>
                <a:gd name="T1" fmla="*/ 112 h 112"/>
                <a:gd name="T2" fmla="*/ 0 w 439"/>
                <a:gd name="T3" fmla="*/ 112 h 112"/>
                <a:gd name="T4" fmla="*/ 0 w 439"/>
                <a:gd name="T5" fmla="*/ 48 h 112"/>
                <a:gd name="T6" fmla="*/ 179 w 439"/>
                <a:gd name="T7" fmla="*/ 0 h 112"/>
                <a:gd name="T8" fmla="*/ 260 w 439"/>
                <a:gd name="T9" fmla="*/ 0 h 112"/>
                <a:gd name="T10" fmla="*/ 439 w 439"/>
                <a:gd name="T11" fmla="*/ 48 h 112"/>
                <a:gd name="T12" fmla="*/ 439 w 439"/>
                <a:gd name="T13" fmla="*/ 112 h 112"/>
                <a:gd name="T14" fmla="*/ 46 w 439"/>
                <a:gd name="T15" fmla="*/ 74 h 112"/>
                <a:gd name="T16" fmla="*/ 396 w 439"/>
                <a:gd name="T17" fmla="*/ 74 h 112"/>
                <a:gd name="T18" fmla="*/ 255 w 439"/>
                <a:gd name="T19" fmla="*/ 38 h 112"/>
                <a:gd name="T20" fmla="*/ 184 w 439"/>
                <a:gd name="T21" fmla="*/ 38 h 112"/>
                <a:gd name="T22" fmla="*/ 46 w 439"/>
                <a:gd name="T23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9" h="112">
                  <a:moveTo>
                    <a:pt x="439" y="112"/>
                  </a:moveTo>
                  <a:lnTo>
                    <a:pt x="0" y="112"/>
                  </a:lnTo>
                  <a:lnTo>
                    <a:pt x="0" y="48"/>
                  </a:lnTo>
                  <a:lnTo>
                    <a:pt x="179" y="0"/>
                  </a:lnTo>
                  <a:lnTo>
                    <a:pt x="260" y="0"/>
                  </a:lnTo>
                  <a:lnTo>
                    <a:pt x="439" y="48"/>
                  </a:lnTo>
                  <a:lnTo>
                    <a:pt x="439" y="112"/>
                  </a:lnTo>
                  <a:close/>
                  <a:moveTo>
                    <a:pt x="46" y="74"/>
                  </a:moveTo>
                  <a:lnTo>
                    <a:pt x="396" y="74"/>
                  </a:lnTo>
                  <a:lnTo>
                    <a:pt x="255" y="38"/>
                  </a:lnTo>
                  <a:lnTo>
                    <a:pt x="184" y="38"/>
                  </a:lnTo>
                  <a:lnTo>
                    <a:pt x="46" y="74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0">
              <a:extLst>
                <a:ext uri="{FF2B5EF4-FFF2-40B4-BE49-F238E27FC236}">
                  <a16:creationId xmlns:a16="http://schemas.microsoft.com/office/drawing/2014/main" id="{7AC8C426-BA26-4C9C-945C-FF5FA5EE3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3" y="1641"/>
              <a:ext cx="96" cy="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05466A18-D187-41B9-A6A9-C4EC6825FE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4" y="1622"/>
              <a:ext cx="134" cy="133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16 h 56"/>
                <a:gd name="T12" fmla="*/ 16 w 56"/>
                <a:gd name="T13" fmla="*/ 28 h 56"/>
                <a:gd name="T14" fmla="*/ 28 w 56"/>
                <a:gd name="T15" fmla="*/ 40 h 56"/>
                <a:gd name="T16" fmla="*/ 40 w 56"/>
                <a:gd name="T17" fmla="*/ 28 h 56"/>
                <a:gd name="T18" fmla="*/ 28 w 56"/>
                <a:gd name="T1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16"/>
                  </a:moveTo>
                  <a:cubicBezTo>
                    <a:pt x="21" y="16"/>
                    <a:pt x="16" y="21"/>
                    <a:pt x="16" y="28"/>
                  </a:cubicBezTo>
                  <a:cubicBezTo>
                    <a:pt x="16" y="34"/>
                    <a:pt x="21" y="40"/>
                    <a:pt x="28" y="40"/>
                  </a:cubicBezTo>
                  <a:cubicBezTo>
                    <a:pt x="34" y="40"/>
                    <a:pt x="40" y="34"/>
                    <a:pt x="40" y="28"/>
                  </a:cubicBezTo>
                  <a:cubicBezTo>
                    <a:pt x="40" y="21"/>
                    <a:pt x="34" y="16"/>
                    <a:pt x="28" y="16"/>
                  </a:cubicBez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2">
              <a:extLst>
                <a:ext uri="{FF2B5EF4-FFF2-40B4-BE49-F238E27FC236}">
                  <a16:creationId xmlns:a16="http://schemas.microsoft.com/office/drawing/2014/main" id="{D978FC2D-238A-41E2-B78F-92CFDA38B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5" y="1448"/>
              <a:ext cx="96" cy="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CCFE673C-6B70-4E4A-A0A7-58B05EADDA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6" y="1429"/>
              <a:ext cx="134" cy="134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16 h 56"/>
                <a:gd name="T12" fmla="*/ 16 w 56"/>
                <a:gd name="T13" fmla="*/ 28 h 56"/>
                <a:gd name="T14" fmla="*/ 28 w 56"/>
                <a:gd name="T15" fmla="*/ 40 h 56"/>
                <a:gd name="T16" fmla="*/ 40 w 56"/>
                <a:gd name="T17" fmla="*/ 28 h 56"/>
                <a:gd name="T18" fmla="*/ 28 w 56"/>
                <a:gd name="T1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16"/>
                  </a:moveTo>
                  <a:cubicBezTo>
                    <a:pt x="21" y="16"/>
                    <a:pt x="16" y="21"/>
                    <a:pt x="16" y="28"/>
                  </a:cubicBezTo>
                  <a:cubicBezTo>
                    <a:pt x="16" y="35"/>
                    <a:pt x="21" y="40"/>
                    <a:pt x="28" y="40"/>
                  </a:cubicBezTo>
                  <a:cubicBezTo>
                    <a:pt x="34" y="40"/>
                    <a:pt x="40" y="35"/>
                    <a:pt x="40" y="28"/>
                  </a:cubicBezTo>
                  <a:cubicBezTo>
                    <a:pt x="40" y="21"/>
                    <a:pt x="34" y="16"/>
                    <a:pt x="28" y="16"/>
                  </a:cubicBez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4">
              <a:extLst>
                <a:ext uri="{FF2B5EF4-FFF2-40B4-BE49-F238E27FC236}">
                  <a16:creationId xmlns:a16="http://schemas.microsoft.com/office/drawing/2014/main" id="{FCF70F6A-C812-4722-AE42-A30EE1BDA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" y="2069"/>
              <a:ext cx="112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750418AB-3049-4F3C-8862-1874FF11B8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9" y="2050"/>
              <a:ext cx="150" cy="95"/>
            </a:xfrm>
            <a:custGeom>
              <a:avLst/>
              <a:gdLst>
                <a:gd name="T0" fmla="*/ 150 w 150"/>
                <a:gd name="T1" fmla="*/ 95 h 95"/>
                <a:gd name="T2" fmla="*/ 0 w 150"/>
                <a:gd name="T3" fmla="*/ 95 h 95"/>
                <a:gd name="T4" fmla="*/ 0 w 150"/>
                <a:gd name="T5" fmla="*/ 0 h 95"/>
                <a:gd name="T6" fmla="*/ 150 w 150"/>
                <a:gd name="T7" fmla="*/ 0 h 95"/>
                <a:gd name="T8" fmla="*/ 150 w 150"/>
                <a:gd name="T9" fmla="*/ 95 h 95"/>
                <a:gd name="T10" fmla="*/ 38 w 150"/>
                <a:gd name="T11" fmla="*/ 57 h 95"/>
                <a:gd name="T12" fmla="*/ 112 w 150"/>
                <a:gd name="T13" fmla="*/ 57 h 95"/>
                <a:gd name="T14" fmla="*/ 112 w 150"/>
                <a:gd name="T15" fmla="*/ 38 h 95"/>
                <a:gd name="T16" fmla="*/ 38 w 150"/>
                <a:gd name="T17" fmla="*/ 38 h 95"/>
                <a:gd name="T18" fmla="*/ 38 w 150"/>
                <a:gd name="T19" fmla="*/ 5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95">
                  <a:moveTo>
                    <a:pt x="150" y="95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50" y="0"/>
                  </a:lnTo>
                  <a:lnTo>
                    <a:pt x="150" y="95"/>
                  </a:lnTo>
                  <a:close/>
                  <a:moveTo>
                    <a:pt x="38" y="57"/>
                  </a:moveTo>
                  <a:lnTo>
                    <a:pt x="112" y="57"/>
                  </a:lnTo>
                  <a:lnTo>
                    <a:pt x="112" y="38"/>
                  </a:lnTo>
                  <a:lnTo>
                    <a:pt x="38" y="38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6">
              <a:extLst>
                <a:ext uri="{FF2B5EF4-FFF2-40B4-BE49-F238E27FC236}">
                  <a16:creationId xmlns:a16="http://schemas.microsoft.com/office/drawing/2014/main" id="{D99E30CE-DBFC-40B4-8AD6-3FE55FCA0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8" y="1946"/>
              <a:ext cx="95" cy="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69451BC0-25B5-406C-AAF2-846B62FC6A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9" y="1926"/>
              <a:ext cx="133" cy="134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16 h 56"/>
                <a:gd name="T12" fmla="*/ 16 w 56"/>
                <a:gd name="T13" fmla="*/ 28 h 56"/>
                <a:gd name="T14" fmla="*/ 28 w 56"/>
                <a:gd name="T15" fmla="*/ 40 h 56"/>
                <a:gd name="T16" fmla="*/ 40 w 56"/>
                <a:gd name="T17" fmla="*/ 28 h 56"/>
                <a:gd name="T18" fmla="*/ 28 w 56"/>
                <a:gd name="T1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16"/>
                  </a:moveTo>
                  <a:cubicBezTo>
                    <a:pt x="21" y="16"/>
                    <a:pt x="16" y="21"/>
                    <a:pt x="16" y="28"/>
                  </a:cubicBezTo>
                  <a:cubicBezTo>
                    <a:pt x="16" y="34"/>
                    <a:pt x="21" y="40"/>
                    <a:pt x="28" y="40"/>
                  </a:cubicBezTo>
                  <a:cubicBezTo>
                    <a:pt x="35" y="40"/>
                    <a:pt x="40" y="34"/>
                    <a:pt x="40" y="28"/>
                  </a:cubicBezTo>
                  <a:cubicBezTo>
                    <a:pt x="40" y="21"/>
                    <a:pt x="35" y="16"/>
                    <a:pt x="28" y="16"/>
                  </a:cubicBez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燕尾形 50">
            <a:extLst>
              <a:ext uri="{FF2B5EF4-FFF2-40B4-BE49-F238E27FC236}">
                <a16:creationId xmlns:a16="http://schemas.microsoft.com/office/drawing/2014/main" id="{15FCC28A-C3A3-4A7B-A2A5-F78B53035A93}"/>
              </a:ext>
            </a:extLst>
          </p:cNvPr>
          <p:cNvSpPr/>
          <p:nvPr/>
        </p:nvSpPr>
        <p:spPr>
          <a:xfrm rot="16200000">
            <a:off x="9960587" y="372114"/>
            <a:ext cx="1228049" cy="1228049"/>
          </a:xfrm>
          <a:prstGeom prst="chevron">
            <a:avLst/>
          </a:pr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燕尾形 51">
            <a:extLst>
              <a:ext uri="{FF2B5EF4-FFF2-40B4-BE49-F238E27FC236}">
                <a16:creationId xmlns:a16="http://schemas.microsoft.com/office/drawing/2014/main" id="{2640D2FB-0A46-4E0F-AF19-9AEF179B65AD}"/>
              </a:ext>
            </a:extLst>
          </p:cNvPr>
          <p:cNvSpPr/>
          <p:nvPr/>
        </p:nvSpPr>
        <p:spPr>
          <a:xfrm rot="16200000">
            <a:off x="9960587" y="1406155"/>
            <a:ext cx="1228049" cy="1228049"/>
          </a:xfrm>
          <a:prstGeom prst="chevron">
            <a:avLst/>
          </a:pr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FEAE2404-92EF-4751-9BF5-A459E7E0E5B3}"/>
              </a:ext>
            </a:extLst>
          </p:cNvPr>
          <p:cNvSpPr/>
          <p:nvPr/>
        </p:nvSpPr>
        <p:spPr>
          <a:xfrm rot="5400000">
            <a:off x="-3099034" y="3084595"/>
            <a:ext cx="6860657" cy="6914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4447BB00-7B40-4335-A0F1-F8D122FFA0A9}"/>
              </a:ext>
            </a:extLst>
          </p:cNvPr>
          <p:cNvSpPr/>
          <p:nvPr/>
        </p:nvSpPr>
        <p:spPr>
          <a:xfrm>
            <a:off x="2508880" y="6590714"/>
            <a:ext cx="9683120" cy="2672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AB139FFA-69CD-4CEE-B0D3-834A62C2AC7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056" y="4072721"/>
            <a:ext cx="1877438" cy="158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18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23B7DBCD-EEAE-4440-ACEE-38A9C8ACD5EC}"/>
              </a:ext>
            </a:extLst>
          </p:cNvPr>
          <p:cNvGrpSpPr/>
          <p:nvPr/>
        </p:nvGrpSpPr>
        <p:grpSpPr>
          <a:xfrm>
            <a:off x="643998" y="1389298"/>
            <a:ext cx="4843762" cy="4164028"/>
            <a:chOff x="-3679566" y="798400"/>
            <a:chExt cx="4843762" cy="4164028"/>
          </a:xfrm>
        </p:grpSpPr>
        <p:pic>
          <p:nvPicPr>
            <p:cNvPr id="76" name="图片 75">
              <a:extLst>
                <a:ext uri="{FF2B5EF4-FFF2-40B4-BE49-F238E27FC236}">
                  <a16:creationId xmlns:a16="http://schemas.microsoft.com/office/drawing/2014/main" id="{100E0BAF-421E-4E8C-83A6-BC62C4523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79566" y="953178"/>
              <a:ext cx="4751242" cy="400925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D8680E07-F65D-4BD8-96EF-89195E9C985D}"/>
                </a:ext>
              </a:extLst>
            </p:cNvPr>
            <p:cNvSpPr/>
            <p:nvPr/>
          </p:nvSpPr>
          <p:spPr>
            <a:xfrm>
              <a:off x="-3598056" y="798400"/>
              <a:ext cx="4762252" cy="3949297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0952D2C2-B93E-4BC3-BFEB-2703BF3B6C42}"/>
              </a:ext>
            </a:extLst>
          </p:cNvPr>
          <p:cNvSpPr/>
          <p:nvPr/>
        </p:nvSpPr>
        <p:spPr>
          <a:xfrm>
            <a:off x="6096000" y="-162779"/>
            <a:ext cx="6125756" cy="6056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06E249E8-B7A0-47F4-98CF-A6D0B44C3D42}"/>
              </a:ext>
            </a:extLst>
          </p:cNvPr>
          <p:cNvCxnSpPr/>
          <p:nvPr/>
        </p:nvCxnSpPr>
        <p:spPr>
          <a:xfrm flipH="1" flipV="1">
            <a:off x="5775084" y="-841339"/>
            <a:ext cx="13767" cy="4628793"/>
          </a:xfrm>
          <a:prstGeom prst="line">
            <a:avLst/>
          </a:prstGeom>
          <a:ln w="57150">
            <a:solidFill>
              <a:srgbClr val="282D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4">
            <a:extLst>
              <a:ext uri="{FF2B5EF4-FFF2-40B4-BE49-F238E27FC236}">
                <a16:creationId xmlns:a16="http://schemas.microsoft.com/office/drawing/2014/main" id="{9DB2782B-CAF9-4F10-94CC-E78303E1F0E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53528" y="1169396"/>
            <a:ext cx="724545" cy="623510"/>
            <a:chOff x="1269" y="620"/>
            <a:chExt cx="1047" cy="901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5A39C1B1-DA2D-4973-8A74-F56D0D976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9" y="749"/>
              <a:ext cx="937" cy="7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186686A2-8033-4E88-8D5C-447A04FB0C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" y="730"/>
              <a:ext cx="976" cy="791"/>
            </a:xfrm>
            <a:custGeom>
              <a:avLst/>
              <a:gdLst>
                <a:gd name="T0" fmla="*/ 976 w 976"/>
                <a:gd name="T1" fmla="*/ 791 h 791"/>
                <a:gd name="T2" fmla="*/ 0 w 976"/>
                <a:gd name="T3" fmla="*/ 791 h 791"/>
                <a:gd name="T4" fmla="*/ 0 w 976"/>
                <a:gd name="T5" fmla="*/ 0 h 791"/>
                <a:gd name="T6" fmla="*/ 976 w 976"/>
                <a:gd name="T7" fmla="*/ 0 h 791"/>
                <a:gd name="T8" fmla="*/ 976 w 976"/>
                <a:gd name="T9" fmla="*/ 791 h 791"/>
                <a:gd name="T10" fmla="*/ 39 w 976"/>
                <a:gd name="T11" fmla="*/ 752 h 791"/>
                <a:gd name="T12" fmla="*/ 938 w 976"/>
                <a:gd name="T13" fmla="*/ 752 h 791"/>
                <a:gd name="T14" fmla="*/ 938 w 976"/>
                <a:gd name="T15" fmla="*/ 38 h 791"/>
                <a:gd name="T16" fmla="*/ 39 w 976"/>
                <a:gd name="T17" fmla="*/ 38 h 791"/>
                <a:gd name="T18" fmla="*/ 39 w 976"/>
                <a:gd name="T19" fmla="*/ 75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6" h="791">
                  <a:moveTo>
                    <a:pt x="976" y="791"/>
                  </a:moveTo>
                  <a:lnTo>
                    <a:pt x="0" y="791"/>
                  </a:lnTo>
                  <a:lnTo>
                    <a:pt x="0" y="0"/>
                  </a:lnTo>
                  <a:lnTo>
                    <a:pt x="976" y="0"/>
                  </a:lnTo>
                  <a:lnTo>
                    <a:pt x="976" y="791"/>
                  </a:lnTo>
                  <a:close/>
                  <a:moveTo>
                    <a:pt x="39" y="752"/>
                  </a:moveTo>
                  <a:lnTo>
                    <a:pt x="938" y="752"/>
                  </a:lnTo>
                  <a:lnTo>
                    <a:pt x="938" y="38"/>
                  </a:lnTo>
                  <a:lnTo>
                    <a:pt x="39" y="38"/>
                  </a:lnTo>
                  <a:lnTo>
                    <a:pt x="39" y="752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F057D661-9E7C-4A32-A21F-95CDE605A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" y="806"/>
              <a:ext cx="823" cy="37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595C196D-4965-4441-BF13-4C0FECB45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" y="1225"/>
              <a:ext cx="247" cy="219"/>
            </a:xfrm>
            <a:prstGeom prst="rect">
              <a:avLst/>
            </a:prstGeom>
            <a:solidFill>
              <a:srgbClr val="B7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B3BE7451-9EAD-4EF5-A386-4AF004DB2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1225"/>
              <a:ext cx="245" cy="219"/>
            </a:xfrm>
            <a:prstGeom prst="rect">
              <a:avLst/>
            </a:prstGeom>
            <a:solidFill>
              <a:srgbClr val="B7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24F0E328-68DD-45E9-B0E5-51F955CC5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1225"/>
              <a:ext cx="245" cy="219"/>
            </a:xfrm>
            <a:prstGeom prst="rect">
              <a:avLst/>
            </a:prstGeom>
            <a:solidFill>
              <a:srgbClr val="B7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1">
              <a:extLst>
                <a:ext uri="{FF2B5EF4-FFF2-40B4-BE49-F238E27FC236}">
                  <a16:creationId xmlns:a16="http://schemas.microsoft.com/office/drawing/2014/main" id="{FAEB16CF-7944-4ADC-A893-098D990F5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9" y="639"/>
              <a:ext cx="937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22E8A6B7-519A-49C7-BCB2-29567296B6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" y="620"/>
              <a:ext cx="976" cy="148"/>
            </a:xfrm>
            <a:custGeom>
              <a:avLst/>
              <a:gdLst>
                <a:gd name="T0" fmla="*/ 976 w 976"/>
                <a:gd name="T1" fmla="*/ 148 h 148"/>
                <a:gd name="T2" fmla="*/ 0 w 976"/>
                <a:gd name="T3" fmla="*/ 148 h 148"/>
                <a:gd name="T4" fmla="*/ 0 w 976"/>
                <a:gd name="T5" fmla="*/ 0 h 148"/>
                <a:gd name="T6" fmla="*/ 976 w 976"/>
                <a:gd name="T7" fmla="*/ 0 h 148"/>
                <a:gd name="T8" fmla="*/ 976 w 976"/>
                <a:gd name="T9" fmla="*/ 148 h 148"/>
                <a:gd name="T10" fmla="*/ 39 w 976"/>
                <a:gd name="T11" fmla="*/ 110 h 148"/>
                <a:gd name="T12" fmla="*/ 938 w 976"/>
                <a:gd name="T13" fmla="*/ 110 h 148"/>
                <a:gd name="T14" fmla="*/ 938 w 976"/>
                <a:gd name="T15" fmla="*/ 39 h 148"/>
                <a:gd name="T16" fmla="*/ 39 w 976"/>
                <a:gd name="T17" fmla="*/ 39 h 148"/>
                <a:gd name="T18" fmla="*/ 39 w 976"/>
                <a:gd name="T19" fmla="*/ 11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6" h="148">
                  <a:moveTo>
                    <a:pt x="976" y="148"/>
                  </a:moveTo>
                  <a:lnTo>
                    <a:pt x="0" y="148"/>
                  </a:lnTo>
                  <a:lnTo>
                    <a:pt x="0" y="0"/>
                  </a:lnTo>
                  <a:lnTo>
                    <a:pt x="976" y="0"/>
                  </a:lnTo>
                  <a:lnTo>
                    <a:pt x="976" y="148"/>
                  </a:lnTo>
                  <a:close/>
                  <a:moveTo>
                    <a:pt x="39" y="110"/>
                  </a:moveTo>
                  <a:lnTo>
                    <a:pt x="938" y="110"/>
                  </a:lnTo>
                  <a:lnTo>
                    <a:pt x="938" y="39"/>
                  </a:lnTo>
                  <a:lnTo>
                    <a:pt x="39" y="39"/>
                  </a:lnTo>
                  <a:lnTo>
                    <a:pt x="39" y="110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580ED798-1677-456B-ACAA-ECB6D3535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1" y="694"/>
              <a:ext cx="36" cy="0"/>
            </a:xfrm>
            <a:custGeom>
              <a:avLst/>
              <a:gdLst>
                <a:gd name="T0" fmla="*/ 0 w 36"/>
                <a:gd name="T1" fmla="*/ 36 w 36"/>
                <a:gd name="T2" fmla="*/ 0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13FD43F4-5E01-4B4D-ADE4-81614E858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" y="675"/>
              <a:ext cx="3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A5A90F04-E390-45B8-847B-26AB90760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" y="694"/>
              <a:ext cx="36" cy="0"/>
            </a:xfrm>
            <a:custGeom>
              <a:avLst/>
              <a:gdLst>
                <a:gd name="T0" fmla="*/ 0 w 36"/>
                <a:gd name="T1" fmla="*/ 36 w 36"/>
                <a:gd name="T2" fmla="*/ 0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6">
              <a:extLst>
                <a:ext uri="{FF2B5EF4-FFF2-40B4-BE49-F238E27FC236}">
                  <a16:creationId xmlns:a16="http://schemas.microsoft.com/office/drawing/2014/main" id="{F21C653C-87ED-4E8C-84BF-CD4F3B5E9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3" y="675"/>
              <a:ext cx="3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AFE30933-A6FE-41FA-86A0-5D317CD30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694"/>
              <a:ext cx="36" cy="0"/>
            </a:xfrm>
            <a:custGeom>
              <a:avLst/>
              <a:gdLst>
                <a:gd name="T0" fmla="*/ 0 w 36"/>
                <a:gd name="T1" fmla="*/ 36 w 36"/>
                <a:gd name="T2" fmla="*/ 0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8">
              <a:extLst>
                <a:ext uri="{FF2B5EF4-FFF2-40B4-BE49-F238E27FC236}">
                  <a16:creationId xmlns:a16="http://schemas.microsoft.com/office/drawing/2014/main" id="{2F003AC2-6C94-4842-B4EE-AAA9D289B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675"/>
              <a:ext cx="3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A3DDC448-EF5D-40B7-B80A-C5EC9995E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" y="916"/>
              <a:ext cx="143" cy="131"/>
            </a:xfrm>
            <a:custGeom>
              <a:avLst/>
              <a:gdLst>
                <a:gd name="T0" fmla="*/ 143 w 143"/>
                <a:gd name="T1" fmla="*/ 131 h 131"/>
                <a:gd name="T2" fmla="*/ 129 w 143"/>
                <a:gd name="T3" fmla="*/ 131 h 131"/>
                <a:gd name="T4" fmla="*/ 0 w 143"/>
                <a:gd name="T5" fmla="*/ 64 h 131"/>
                <a:gd name="T6" fmla="*/ 129 w 143"/>
                <a:gd name="T7" fmla="*/ 0 h 131"/>
                <a:gd name="T8" fmla="*/ 143 w 143"/>
                <a:gd name="T9" fmla="*/ 0 h 131"/>
                <a:gd name="T10" fmla="*/ 143 w 143"/>
                <a:gd name="T11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131">
                  <a:moveTo>
                    <a:pt x="143" y="131"/>
                  </a:moveTo>
                  <a:lnTo>
                    <a:pt x="129" y="131"/>
                  </a:lnTo>
                  <a:lnTo>
                    <a:pt x="0" y="64"/>
                  </a:lnTo>
                  <a:lnTo>
                    <a:pt x="129" y="0"/>
                  </a:lnTo>
                  <a:lnTo>
                    <a:pt x="143" y="0"/>
                  </a:lnTo>
                  <a:lnTo>
                    <a:pt x="143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A656288F-CB71-489A-ACC4-57937456F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897"/>
              <a:ext cx="186" cy="169"/>
            </a:xfrm>
            <a:custGeom>
              <a:avLst/>
              <a:gdLst>
                <a:gd name="T0" fmla="*/ 186 w 186"/>
                <a:gd name="T1" fmla="*/ 169 h 169"/>
                <a:gd name="T2" fmla="*/ 167 w 186"/>
                <a:gd name="T3" fmla="*/ 169 h 169"/>
                <a:gd name="T4" fmla="*/ 0 w 186"/>
                <a:gd name="T5" fmla="*/ 83 h 169"/>
                <a:gd name="T6" fmla="*/ 167 w 186"/>
                <a:gd name="T7" fmla="*/ 0 h 169"/>
                <a:gd name="T8" fmla="*/ 186 w 186"/>
                <a:gd name="T9" fmla="*/ 0 h 169"/>
                <a:gd name="T10" fmla="*/ 186 w 186"/>
                <a:gd name="T11" fmla="*/ 38 h 169"/>
                <a:gd name="T12" fmla="*/ 176 w 186"/>
                <a:gd name="T13" fmla="*/ 38 h 169"/>
                <a:gd name="T14" fmla="*/ 84 w 186"/>
                <a:gd name="T15" fmla="*/ 83 h 169"/>
                <a:gd name="T16" fmla="*/ 176 w 186"/>
                <a:gd name="T17" fmla="*/ 131 h 169"/>
                <a:gd name="T18" fmla="*/ 186 w 186"/>
                <a:gd name="T19" fmla="*/ 131 h 169"/>
                <a:gd name="T20" fmla="*/ 186 w 186"/>
                <a:gd name="T21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69">
                  <a:moveTo>
                    <a:pt x="186" y="169"/>
                  </a:moveTo>
                  <a:lnTo>
                    <a:pt x="167" y="169"/>
                  </a:lnTo>
                  <a:lnTo>
                    <a:pt x="0" y="83"/>
                  </a:lnTo>
                  <a:lnTo>
                    <a:pt x="167" y="0"/>
                  </a:lnTo>
                  <a:lnTo>
                    <a:pt x="186" y="0"/>
                  </a:lnTo>
                  <a:lnTo>
                    <a:pt x="186" y="38"/>
                  </a:lnTo>
                  <a:lnTo>
                    <a:pt x="176" y="38"/>
                  </a:lnTo>
                  <a:lnTo>
                    <a:pt x="84" y="83"/>
                  </a:lnTo>
                  <a:lnTo>
                    <a:pt x="176" y="131"/>
                  </a:lnTo>
                  <a:lnTo>
                    <a:pt x="186" y="131"/>
                  </a:lnTo>
                  <a:lnTo>
                    <a:pt x="186" y="169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1">
              <a:extLst>
                <a:ext uri="{FF2B5EF4-FFF2-40B4-BE49-F238E27FC236}">
                  <a16:creationId xmlns:a16="http://schemas.microsoft.com/office/drawing/2014/main" id="{C0209B0F-756A-45BE-8FAB-91E836ABC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4" y="916"/>
              <a:ext cx="645" cy="131"/>
            </a:xfrm>
            <a:prstGeom prst="rect">
              <a:avLst/>
            </a:prstGeom>
            <a:solidFill>
              <a:srgbClr val="B7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9A3B4008-63CA-4BD7-8E52-AA3B3440EC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5" y="897"/>
              <a:ext cx="683" cy="169"/>
            </a:xfrm>
            <a:custGeom>
              <a:avLst/>
              <a:gdLst>
                <a:gd name="T0" fmla="*/ 38 w 683"/>
                <a:gd name="T1" fmla="*/ 38 h 169"/>
                <a:gd name="T2" fmla="*/ 644 w 683"/>
                <a:gd name="T3" fmla="*/ 38 h 169"/>
                <a:gd name="T4" fmla="*/ 644 w 683"/>
                <a:gd name="T5" fmla="*/ 131 h 169"/>
                <a:gd name="T6" fmla="*/ 38 w 683"/>
                <a:gd name="T7" fmla="*/ 131 h 169"/>
                <a:gd name="T8" fmla="*/ 38 w 683"/>
                <a:gd name="T9" fmla="*/ 38 h 169"/>
                <a:gd name="T10" fmla="*/ 38 w 683"/>
                <a:gd name="T11" fmla="*/ 38 h 169"/>
                <a:gd name="T12" fmla="*/ 0 w 683"/>
                <a:gd name="T13" fmla="*/ 0 h 169"/>
                <a:gd name="T14" fmla="*/ 0 w 683"/>
                <a:gd name="T15" fmla="*/ 169 h 169"/>
                <a:gd name="T16" fmla="*/ 683 w 683"/>
                <a:gd name="T17" fmla="*/ 169 h 169"/>
                <a:gd name="T18" fmla="*/ 683 w 683"/>
                <a:gd name="T19" fmla="*/ 0 h 169"/>
                <a:gd name="T20" fmla="*/ 0 w 683"/>
                <a:gd name="T21" fmla="*/ 0 h 169"/>
                <a:gd name="T22" fmla="*/ 0 w 683"/>
                <a:gd name="T2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169">
                  <a:moveTo>
                    <a:pt x="38" y="38"/>
                  </a:moveTo>
                  <a:lnTo>
                    <a:pt x="644" y="38"/>
                  </a:lnTo>
                  <a:lnTo>
                    <a:pt x="644" y="131"/>
                  </a:lnTo>
                  <a:lnTo>
                    <a:pt x="38" y="131"/>
                  </a:lnTo>
                  <a:lnTo>
                    <a:pt x="38" y="38"/>
                  </a:lnTo>
                  <a:lnTo>
                    <a:pt x="38" y="38"/>
                  </a:lnTo>
                  <a:close/>
                  <a:moveTo>
                    <a:pt x="0" y="0"/>
                  </a:moveTo>
                  <a:lnTo>
                    <a:pt x="0" y="169"/>
                  </a:lnTo>
                  <a:lnTo>
                    <a:pt x="683" y="169"/>
                  </a:lnTo>
                  <a:lnTo>
                    <a:pt x="6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3">
              <a:extLst>
                <a:ext uri="{FF2B5EF4-FFF2-40B4-BE49-F238E27FC236}">
                  <a16:creationId xmlns:a16="http://schemas.microsoft.com/office/drawing/2014/main" id="{31100C4B-67FF-4CF4-BA82-355017A8F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961"/>
              <a:ext cx="635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id="{12415D9D-2888-49D7-8B40-DF76AC1D9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897"/>
              <a:ext cx="86" cy="169"/>
            </a:xfrm>
            <a:custGeom>
              <a:avLst/>
              <a:gdLst>
                <a:gd name="T0" fmla="*/ 0 w 36"/>
                <a:gd name="T1" fmla="*/ 71 h 71"/>
                <a:gd name="T2" fmla="*/ 0 w 36"/>
                <a:gd name="T3" fmla="*/ 55 h 71"/>
                <a:gd name="T4" fmla="*/ 20 w 36"/>
                <a:gd name="T5" fmla="*/ 55 h 71"/>
                <a:gd name="T6" fmla="*/ 20 w 36"/>
                <a:gd name="T7" fmla="*/ 16 h 71"/>
                <a:gd name="T8" fmla="*/ 0 w 36"/>
                <a:gd name="T9" fmla="*/ 16 h 71"/>
                <a:gd name="T10" fmla="*/ 0 w 36"/>
                <a:gd name="T11" fmla="*/ 0 h 71"/>
                <a:gd name="T12" fmla="*/ 23 w 36"/>
                <a:gd name="T13" fmla="*/ 0 h 71"/>
                <a:gd name="T14" fmla="*/ 36 w 36"/>
                <a:gd name="T15" fmla="*/ 14 h 71"/>
                <a:gd name="T16" fmla="*/ 36 w 36"/>
                <a:gd name="T17" fmla="*/ 57 h 71"/>
                <a:gd name="T18" fmla="*/ 23 w 36"/>
                <a:gd name="T19" fmla="*/ 71 h 71"/>
                <a:gd name="T20" fmla="*/ 0 w 36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71">
                  <a:moveTo>
                    <a:pt x="0" y="71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0" y="0"/>
                    <a:pt x="36" y="6"/>
                    <a:pt x="36" y="14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65"/>
                    <a:pt x="30" y="71"/>
                    <a:pt x="23" y="71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2A75E5BE-C560-40E0-9F78-66628DB827F4}"/>
              </a:ext>
            </a:extLst>
          </p:cNvPr>
          <p:cNvSpPr txBox="1"/>
          <p:nvPr/>
        </p:nvSpPr>
        <p:spPr>
          <a:xfrm>
            <a:off x="1145152" y="1137963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ADB9CA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标题二</a:t>
            </a:r>
            <a:endParaRPr lang="zh-CN" altLang="en-US" sz="3200" b="1" dirty="0">
              <a:solidFill>
                <a:srgbClr val="ADB9CA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32" name="燕尾形 37">
            <a:extLst>
              <a:ext uri="{FF2B5EF4-FFF2-40B4-BE49-F238E27FC236}">
                <a16:creationId xmlns:a16="http://schemas.microsoft.com/office/drawing/2014/main" id="{572FB946-E597-4506-A6A7-1869CA69BC32}"/>
              </a:ext>
            </a:extLst>
          </p:cNvPr>
          <p:cNvSpPr/>
          <p:nvPr/>
        </p:nvSpPr>
        <p:spPr>
          <a:xfrm rot="10800000">
            <a:off x="2774049" y="5558603"/>
            <a:ext cx="1228049" cy="1228049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燕尾形 38">
            <a:extLst>
              <a:ext uri="{FF2B5EF4-FFF2-40B4-BE49-F238E27FC236}">
                <a16:creationId xmlns:a16="http://schemas.microsoft.com/office/drawing/2014/main" id="{C67D01CF-ACE5-4D14-9781-E7987E3E1FE3}"/>
              </a:ext>
            </a:extLst>
          </p:cNvPr>
          <p:cNvSpPr/>
          <p:nvPr/>
        </p:nvSpPr>
        <p:spPr>
          <a:xfrm rot="10800000">
            <a:off x="3857463" y="5553379"/>
            <a:ext cx="1228049" cy="1228049"/>
          </a:xfrm>
          <a:prstGeom prst="chevron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4" name="Group 27">
            <a:extLst>
              <a:ext uri="{FF2B5EF4-FFF2-40B4-BE49-F238E27FC236}">
                <a16:creationId xmlns:a16="http://schemas.microsoft.com/office/drawing/2014/main" id="{B376DA37-9502-4B6A-8716-DFB7ADD8B0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99007" y="697277"/>
            <a:ext cx="798522" cy="728782"/>
            <a:chOff x="4514" y="296"/>
            <a:chExt cx="916" cy="836"/>
          </a:xfrm>
        </p:grpSpPr>
        <p:sp>
          <p:nvSpPr>
            <p:cNvPr id="35" name="Rectangle 28">
              <a:extLst>
                <a:ext uri="{FF2B5EF4-FFF2-40B4-BE49-F238E27FC236}">
                  <a16:creationId xmlns:a16="http://schemas.microsoft.com/office/drawing/2014/main" id="{0BC8EF14-5977-44DC-9DB1-44FCEE943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7" y="296"/>
              <a:ext cx="38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8EB01009-780F-47D3-A164-E161E4515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8" y="329"/>
              <a:ext cx="50" cy="52"/>
            </a:xfrm>
            <a:custGeom>
              <a:avLst/>
              <a:gdLst>
                <a:gd name="T0" fmla="*/ 31 w 50"/>
                <a:gd name="T1" fmla="*/ 52 h 52"/>
                <a:gd name="T2" fmla="*/ 0 w 50"/>
                <a:gd name="T3" fmla="*/ 33 h 52"/>
                <a:gd name="T4" fmla="*/ 19 w 50"/>
                <a:gd name="T5" fmla="*/ 0 h 52"/>
                <a:gd name="T6" fmla="*/ 50 w 50"/>
                <a:gd name="T7" fmla="*/ 19 h 52"/>
                <a:gd name="T8" fmla="*/ 31 w 5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2">
                  <a:moveTo>
                    <a:pt x="31" y="52"/>
                  </a:moveTo>
                  <a:lnTo>
                    <a:pt x="0" y="33"/>
                  </a:lnTo>
                  <a:lnTo>
                    <a:pt x="19" y="0"/>
                  </a:lnTo>
                  <a:lnTo>
                    <a:pt x="50" y="19"/>
                  </a:lnTo>
                  <a:lnTo>
                    <a:pt x="31" y="52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307BD866-EDDE-4B0D-B2D8-D4C49C7B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12"/>
              <a:ext cx="50" cy="53"/>
            </a:xfrm>
            <a:custGeom>
              <a:avLst/>
              <a:gdLst>
                <a:gd name="T0" fmla="*/ 19 w 50"/>
                <a:gd name="T1" fmla="*/ 53 h 53"/>
                <a:gd name="T2" fmla="*/ 0 w 50"/>
                <a:gd name="T3" fmla="*/ 19 h 53"/>
                <a:gd name="T4" fmla="*/ 31 w 50"/>
                <a:gd name="T5" fmla="*/ 0 h 53"/>
                <a:gd name="T6" fmla="*/ 50 w 50"/>
                <a:gd name="T7" fmla="*/ 34 h 53"/>
                <a:gd name="T8" fmla="*/ 19 w 50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19" y="53"/>
                  </a:moveTo>
                  <a:lnTo>
                    <a:pt x="0" y="19"/>
                  </a:lnTo>
                  <a:lnTo>
                    <a:pt x="31" y="0"/>
                  </a:lnTo>
                  <a:lnTo>
                    <a:pt x="50" y="34"/>
                  </a:lnTo>
                  <a:lnTo>
                    <a:pt x="19" y="53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1">
              <a:extLst>
                <a:ext uri="{FF2B5EF4-FFF2-40B4-BE49-F238E27FC236}">
                  <a16:creationId xmlns:a16="http://schemas.microsoft.com/office/drawing/2014/main" id="{AB0033B0-C202-4666-86EA-86BD3EEC6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462"/>
              <a:ext cx="38" cy="39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30F84ECD-716C-48A7-947C-81523FA88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1" y="415"/>
              <a:ext cx="50" cy="52"/>
            </a:xfrm>
            <a:custGeom>
              <a:avLst/>
              <a:gdLst>
                <a:gd name="T0" fmla="*/ 31 w 50"/>
                <a:gd name="T1" fmla="*/ 52 h 52"/>
                <a:gd name="T2" fmla="*/ 0 w 50"/>
                <a:gd name="T3" fmla="*/ 33 h 52"/>
                <a:gd name="T4" fmla="*/ 19 w 50"/>
                <a:gd name="T5" fmla="*/ 0 h 52"/>
                <a:gd name="T6" fmla="*/ 50 w 50"/>
                <a:gd name="T7" fmla="*/ 19 h 52"/>
                <a:gd name="T8" fmla="*/ 31 w 5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2">
                  <a:moveTo>
                    <a:pt x="31" y="52"/>
                  </a:moveTo>
                  <a:lnTo>
                    <a:pt x="0" y="33"/>
                  </a:lnTo>
                  <a:lnTo>
                    <a:pt x="19" y="0"/>
                  </a:lnTo>
                  <a:lnTo>
                    <a:pt x="50" y="19"/>
                  </a:lnTo>
                  <a:lnTo>
                    <a:pt x="31" y="52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9DD616EC-59AA-4A4C-98D9-FB1333F9B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1" y="331"/>
              <a:ext cx="52" cy="53"/>
            </a:xfrm>
            <a:custGeom>
              <a:avLst/>
              <a:gdLst>
                <a:gd name="T0" fmla="*/ 19 w 52"/>
                <a:gd name="T1" fmla="*/ 53 h 53"/>
                <a:gd name="T2" fmla="*/ 0 w 52"/>
                <a:gd name="T3" fmla="*/ 19 h 53"/>
                <a:gd name="T4" fmla="*/ 33 w 52"/>
                <a:gd name="T5" fmla="*/ 0 h 53"/>
                <a:gd name="T6" fmla="*/ 52 w 52"/>
                <a:gd name="T7" fmla="*/ 34 h 53"/>
                <a:gd name="T8" fmla="*/ 19 w 52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19" y="53"/>
                  </a:moveTo>
                  <a:lnTo>
                    <a:pt x="0" y="19"/>
                  </a:lnTo>
                  <a:lnTo>
                    <a:pt x="33" y="0"/>
                  </a:lnTo>
                  <a:lnTo>
                    <a:pt x="52" y="34"/>
                  </a:lnTo>
                  <a:lnTo>
                    <a:pt x="19" y="53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8A256A60-E2D8-49AB-BC78-4BB7B228C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" y="553"/>
              <a:ext cx="916" cy="579"/>
            </a:xfrm>
            <a:custGeom>
              <a:avLst/>
              <a:gdLst>
                <a:gd name="T0" fmla="*/ 916 w 916"/>
                <a:gd name="T1" fmla="*/ 579 h 579"/>
                <a:gd name="T2" fmla="*/ 0 w 916"/>
                <a:gd name="T3" fmla="*/ 579 h 579"/>
                <a:gd name="T4" fmla="*/ 0 w 916"/>
                <a:gd name="T5" fmla="*/ 0 h 579"/>
                <a:gd name="T6" fmla="*/ 916 w 916"/>
                <a:gd name="T7" fmla="*/ 0 h 579"/>
                <a:gd name="T8" fmla="*/ 916 w 916"/>
                <a:gd name="T9" fmla="*/ 579 h 579"/>
                <a:gd name="T10" fmla="*/ 38 w 916"/>
                <a:gd name="T11" fmla="*/ 541 h 579"/>
                <a:gd name="T12" fmla="*/ 878 w 916"/>
                <a:gd name="T13" fmla="*/ 541 h 579"/>
                <a:gd name="T14" fmla="*/ 878 w 916"/>
                <a:gd name="T15" fmla="*/ 38 h 579"/>
                <a:gd name="T16" fmla="*/ 38 w 916"/>
                <a:gd name="T17" fmla="*/ 38 h 579"/>
                <a:gd name="T18" fmla="*/ 38 w 916"/>
                <a:gd name="T19" fmla="*/ 541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6" h="579">
                  <a:moveTo>
                    <a:pt x="916" y="579"/>
                  </a:moveTo>
                  <a:lnTo>
                    <a:pt x="0" y="579"/>
                  </a:lnTo>
                  <a:lnTo>
                    <a:pt x="0" y="0"/>
                  </a:lnTo>
                  <a:lnTo>
                    <a:pt x="916" y="0"/>
                  </a:lnTo>
                  <a:lnTo>
                    <a:pt x="916" y="579"/>
                  </a:lnTo>
                  <a:close/>
                  <a:moveTo>
                    <a:pt x="38" y="541"/>
                  </a:moveTo>
                  <a:lnTo>
                    <a:pt x="878" y="541"/>
                  </a:lnTo>
                  <a:lnTo>
                    <a:pt x="878" y="38"/>
                  </a:lnTo>
                  <a:lnTo>
                    <a:pt x="38" y="38"/>
                  </a:lnTo>
                  <a:lnTo>
                    <a:pt x="38" y="541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35">
              <a:extLst>
                <a:ext uri="{FF2B5EF4-FFF2-40B4-BE49-F238E27FC236}">
                  <a16:creationId xmlns:a16="http://schemas.microsoft.com/office/drawing/2014/main" id="{8E7E75F9-7C30-400B-919E-A50C9C5A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0" y="629"/>
              <a:ext cx="764" cy="42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8D4688BE-DF18-4C53-9A1A-55C287BA4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" y="460"/>
              <a:ext cx="250" cy="74"/>
            </a:xfrm>
            <a:custGeom>
              <a:avLst/>
              <a:gdLst>
                <a:gd name="T0" fmla="*/ 250 w 250"/>
                <a:gd name="T1" fmla="*/ 74 h 74"/>
                <a:gd name="T2" fmla="*/ 212 w 250"/>
                <a:gd name="T3" fmla="*/ 74 h 74"/>
                <a:gd name="T4" fmla="*/ 212 w 250"/>
                <a:gd name="T5" fmla="*/ 38 h 74"/>
                <a:gd name="T6" fmla="*/ 38 w 250"/>
                <a:gd name="T7" fmla="*/ 38 h 74"/>
                <a:gd name="T8" fmla="*/ 38 w 250"/>
                <a:gd name="T9" fmla="*/ 74 h 74"/>
                <a:gd name="T10" fmla="*/ 0 w 250"/>
                <a:gd name="T11" fmla="*/ 74 h 74"/>
                <a:gd name="T12" fmla="*/ 0 w 250"/>
                <a:gd name="T13" fmla="*/ 0 h 74"/>
                <a:gd name="T14" fmla="*/ 250 w 250"/>
                <a:gd name="T15" fmla="*/ 0 h 74"/>
                <a:gd name="T16" fmla="*/ 250 w 250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74">
                  <a:moveTo>
                    <a:pt x="250" y="74"/>
                  </a:moveTo>
                  <a:lnTo>
                    <a:pt x="212" y="74"/>
                  </a:lnTo>
                  <a:lnTo>
                    <a:pt x="212" y="38"/>
                  </a:lnTo>
                  <a:lnTo>
                    <a:pt x="38" y="38"/>
                  </a:lnTo>
                  <a:lnTo>
                    <a:pt x="38" y="74"/>
                  </a:lnTo>
                  <a:lnTo>
                    <a:pt x="0" y="74"/>
                  </a:lnTo>
                  <a:lnTo>
                    <a:pt x="0" y="0"/>
                  </a:lnTo>
                  <a:lnTo>
                    <a:pt x="250" y="0"/>
                  </a:lnTo>
                  <a:lnTo>
                    <a:pt x="250" y="74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37">
              <a:extLst>
                <a:ext uri="{FF2B5EF4-FFF2-40B4-BE49-F238E27FC236}">
                  <a16:creationId xmlns:a16="http://schemas.microsoft.com/office/drawing/2014/main" id="{436933B3-0F6D-4F0F-B2D1-7EE859CC9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491"/>
              <a:ext cx="153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38">
              <a:extLst>
                <a:ext uri="{FF2B5EF4-FFF2-40B4-BE49-F238E27FC236}">
                  <a16:creationId xmlns:a16="http://schemas.microsoft.com/office/drawing/2014/main" id="{8A323424-CBCA-4F51-9EB0-F8A777C75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" y="651"/>
              <a:ext cx="452" cy="4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8BB870D4-8D5F-4318-AB7A-57F237AEAB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1" y="632"/>
              <a:ext cx="490" cy="490"/>
            </a:xfrm>
            <a:custGeom>
              <a:avLst/>
              <a:gdLst>
                <a:gd name="T0" fmla="*/ 103 w 206"/>
                <a:gd name="T1" fmla="*/ 206 h 206"/>
                <a:gd name="T2" fmla="*/ 0 w 206"/>
                <a:gd name="T3" fmla="*/ 103 h 206"/>
                <a:gd name="T4" fmla="*/ 103 w 206"/>
                <a:gd name="T5" fmla="*/ 0 h 206"/>
                <a:gd name="T6" fmla="*/ 206 w 206"/>
                <a:gd name="T7" fmla="*/ 103 h 206"/>
                <a:gd name="T8" fmla="*/ 103 w 206"/>
                <a:gd name="T9" fmla="*/ 206 h 206"/>
                <a:gd name="T10" fmla="*/ 103 w 206"/>
                <a:gd name="T11" fmla="*/ 16 h 206"/>
                <a:gd name="T12" fmla="*/ 16 w 206"/>
                <a:gd name="T13" fmla="*/ 103 h 206"/>
                <a:gd name="T14" fmla="*/ 103 w 206"/>
                <a:gd name="T15" fmla="*/ 190 h 206"/>
                <a:gd name="T16" fmla="*/ 190 w 206"/>
                <a:gd name="T17" fmla="*/ 103 h 206"/>
                <a:gd name="T18" fmla="*/ 103 w 206"/>
                <a:gd name="T19" fmla="*/ 1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103" y="206"/>
                  </a:moveTo>
                  <a:cubicBezTo>
                    <a:pt x="46" y="206"/>
                    <a:pt x="0" y="160"/>
                    <a:pt x="0" y="103"/>
                  </a:cubicBezTo>
                  <a:cubicBezTo>
                    <a:pt x="0" y="46"/>
                    <a:pt x="46" y="0"/>
                    <a:pt x="103" y="0"/>
                  </a:cubicBezTo>
                  <a:cubicBezTo>
                    <a:pt x="160" y="0"/>
                    <a:pt x="206" y="46"/>
                    <a:pt x="206" y="103"/>
                  </a:cubicBezTo>
                  <a:cubicBezTo>
                    <a:pt x="206" y="160"/>
                    <a:pt x="160" y="206"/>
                    <a:pt x="103" y="206"/>
                  </a:cubicBezTo>
                  <a:close/>
                  <a:moveTo>
                    <a:pt x="103" y="16"/>
                  </a:moveTo>
                  <a:cubicBezTo>
                    <a:pt x="55" y="16"/>
                    <a:pt x="16" y="55"/>
                    <a:pt x="16" y="103"/>
                  </a:cubicBezTo>
                  <a:cubicBezTo>
                    <a:pt x="16" y="151"/>
                    <a:pt x="55" y="190"/>
                    <a:pt x="103" y="190"/>
                  </a:cubicBezTo>
                  <a:cubicBezTo>
                    <a:pt x="151" y="190"/>
                    <a:pt x="190" y="151"/>
                    <a:pt x="190" y="103"/>
                  </a:cubicBezTo>
                  <a:cubicBezTo>
                    <a:pt x="190" y="55"/>
                    <a:pt x="151" y="16"/>
                    <a:pt x="103" y="16"/>
                  </a:cubicBez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FC42A2F5-AAED-4BC9-A055-58D6EDC88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" y="734"/>
              <a:ext cx="286" cy="286"/>
            </a:xfrm>
            <a:custGeom>
              <a:avLst/>
              <a:gdLst>
                <a:gd name="T0" fmla="*/ 60 w 120"/>
                <a:gd name="T1" fmla="*/ 0 h 120"/>
                <a:gd name="T2" fmla="*/ 38 w 120"/>
                <a:gd name="T3" fmla="*/ 5 h 120"/>
                <a:gd name="T4" fmla="*/ 47 w 120"/>
                <a:gd name="T5" fmla="*/ 24 h 120"/>
                <a:gd name="T6" fmla="*/ 24 w 120"/>
                <a:gd name="T7" fmla="*/ 47 h 120"/>
                <a:gd name="T8" fmla="*/ 5 w 120"/>
                <a:gd name="T9" fmla="*/ 38 h 120"/>
                <a:gd name="T10" fmla="*/ 0 w 120"/>
                <a:gd name="T11" fmla="*/ 60 h 120"/>
                <a:gd name="T12" fmla="*/ 60 w 120"/>
                <a:gd name="T13" fmla="*/ 120 h 120"/>
                <a:gd name="T14" fmla="*/ 120 w 120"/>
                <a:gd name="T15" fmla="*/ 60 h 120"/>
                <a:gd name="T16" fmla="*/ 60 w 120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52" y="0"/>
                    <a:pt x="45" y="2"/>
                    <a:pt x="38" y="5"/>
                  </a:cubicBezTo>
                  <a:cubicBezTo>
                    <a:pt x="43" y="9"/>
                    <a:pt x="47" y="16"/>
                    <a:pt x="47" y="24"/>
                  </a:cubicBezTo>
                  <a:cubicBezTo>
                    <a:pt x="47" y="37"/>
                    <a:pt x="37" y="47"/>
                    <a:pt x="24" y="47"/>
                  </a:cubicBezTo>
                  <a:cubicBezTo>
                    <a:pt x="16" y="47"/>
                    <a:pt x="9" y="43"/>
                    <a:pt x="5" y="38"/>
                  </a:cubicBezTo>
                  <a:cubicBezTo>
                    <a:pt x="2" y="45"/>
                    <a:pt x="0" y="52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</a:path>
              </a:pathLst>
            </a:custGeom>
            <a:solidFill>
              <a:srgbClr val="B7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137FAA61-D926-42B8-B90E-E5A9D0ED6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4" y="715"/>
              <a:ext cx="324" cy="324"/>
            </a:xfrm>
            <a:custGeom>
              <a:avLst/>
              <a:gdLst>
                <a:gd name="T0" fmla="*/ 68 w 136"/>
                <a:gd name="T1" fmla="*/ 136 h 136"/>
                <a:gd name="T2" fmla="*/ 0 w 136"/>
                <a:gd name="T3" fmla="*/ 68 h 136"/>
                <a:gd name="T4" fmla="*/ 5 w 136"/>
                <a:gd name="T5" fmla="*/ 43 h 136"/>
                <a:gd name="T6" fmla="*/ 11 w 136"/>
                <a:gd name="T7" fmla="*/ 29 h 136"/>
                <a:gd name="T8" fmla="*/ 19 w 136"/>
                <a:gd name="T9" fmla="*/ 41 h 136"/>
                <a:gd name="T10" fmla="*/ 32 w 136"/>
                <a:gd name="T11" fmla="*/ 47 h 136"/>
                <a:gd name="T12" fmla="*/ 47 w 136"/>
                <a:gd name="T13" fmla="*/ 32 h 136"/>
                <a:gd name="T14" fmla="*/ 41 w 136"/>
                <a:gd name="T15" fmla="*/ 19 h 136"/>
                <a:gd name="T16" fmla="*/ 29 w 136"/>
                <a:gd name="T17" fmla="*/ 11 h 136"/>
                <a:gd name="T18" fmla="*/ 43 w 136"/>
                <a:gd name="T19" fmla="*/ 5 h 136"/>
                <a:gd name="T20" fmla="*/ 68 w 136"/>
                <a:gd name="T21" fmla="*/ 0 h 136"/>
                <a:gd name="T22" fmla="*/ 136 w 136"/>
                <a:gd name="T23" fmla="*/ 68 h 136"/>
                <a:gd name="T24" fmla="*/ 68 w 136"/>
                <a:gd name="T25" fmla="*/ 136 h 136"/>
                <a:gd name="T26" fmla="*/ 17 w 136"/>
                <a:gd name="T27" fmla="*/ 60 h 136"/>
                <a:gd name="T28" fmla="*/ 16 w 136"/>
                <a:gd name="T29" fmla="*/ 68 h 136"/>
                <a:gd name="T30" fmla="*/ 68 w 136"/>
                <a:gd name="T31" fmla="*/ 120 h 136"/>
                <a:gd name="T32" fmla="*/ 120 w 136"/>
                <a:gd name="T33" fmla="*/ 68 h 136"/>
                <a:gd name="T34" fmla="*/ 68 w 136"/>
                <a:gd name="T35" fmla="*/ 16 h 136"/>
                <a:gd name="T36" fmla="*/ 60 w 136"/>
                <a:gd name="T37" fmla="*/ 17 h 136"/>
                <a:gd name="T38" fmla="*/ 63 w 136"/>
                <a:gd name="T39" fmla="*/ 32 h 136"/>
                <a:gd name="T40" fmla="*/ 32 w 136"/>
                <a:gd name="T41" fmla="*/ 63 h 136"/>
                <a:gd name="T42" fmla="*/ 17 w 136"/>
                <a:gd name="T43" fmla="*/ 6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31" y="136"/>
                    <a:pt x="0" y="106"/>
                    <a:pt x="0" y="68"/>
                  </a:cubicBezTo>
                  <a:cubicBezTo>
                    <a:pt x="0" y="59"/>
                    <a:pt x="2" y="51"/>
                    <a:pt x="5" y="4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2" y="45"/>
                    <a:pt x="27" y="47"/>
                    <a:pt x="32" y="47"/>
                  </a:cubicBezTo>
                  <a:cubicBezTo>
                    <a:pt x="40" y="47"/>
                    <a:pt x="47" y="40"/>
                    <a:pt x="47" y="32"/>
                  </a:cubicBezTo>
                  <a:cubicBezTo>
                    <a:pt x="47" y="27"/>
                    <a:pt x="45" y="22"/>
                    <a:pt x="41" y="19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51" y="2"/>
                    <a:pt x="59" y="0"/>
                    <a:pt x="68" y="0"/>
                  </a:cubicBezTo>
                  <a:cubicBezTo>
                    <a:pt x="106" y="0"/>
                    <a:pt x="136" y="31"/>
                    <a:pt x="136" y="68"/>
                  </a:cubicBezTo>
                  <a:cubicBezTo>
                    <a:pt x="136" y="106"/>
                    <a:pt x="106" y="136"/>
                    <a:pt x="68" y="136"/>
                  </a:cubicBezTo>
                  <a:close/>
                  <a:moveTo>
                    <a:pt x="17" y="60"/>
                  </a:moveTo>
                  <a:cubicBezTo>
                    <a:pt x="17" y="62"/>
                    <a:pt x="16" y="65"/>
                    <a:pt x="16" y="68"/>
                  </a:cubicBezTo>
                  <a:cubicBezTo>
                    <a:pt x="16" y="97"/>
                    <a:pt x="40" y="120"/>
                    <a:pt x="68" y="120"/>
                  </a:cubicBezTo>
                  <a:cubicBezTo>
                    <a:pt x="97" y="120"/>
                    <a:pt x="120" y="97"/>
                    <a:pt x="120" y="68"/>
                  </a:cubicBezTo>
                  <a:cubicBezTo>
                    <a:pt x="120" y="40"/>
                    <a:pt x="97" y="16"/>
                    <a:pt x="68" y="16"/>
                  </a:cubicBezTo>
                  <a:cubicBezTo>
                    <a:pt x="65" y="16"/>
                    <a:pt x="62" y="17"/>
                    <a:pt x="60" y="17"/>
                  </a:cubicBezTo>
                  <a:cubicBezTo>
                    <a:pt x="62" y="22"/>
                    <a:pt x="63" y="27"/>
                    <a:pt x="63" y="32"/>
                  </a:cubicBezTo>
                  <a:cubicBezTo>
                    <a:pt x="63" y="49"/>
                    <a:pt x="49" y="63"/>
                    <a:pt x="32" y="63"/>
                  </a:cubicBezTo>
                  <a:cubicBezTo>
                    <a:pt x="27" y="63"/>
                    <a:pt x="22" y="62"/>
                    <a:pt x="17" y="60"/>
                  </a:cubicBez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Group 44">
            <a:extLst>
              <a:ext uri="{FF2B5EF4-FFF2-40B4-BE49-F238E27FC236}">
                <a16:creationId xmlns:a16="http://schemas.microsoft.com/office/drawing/2014/main" id="{10846971-5AD1-4E30-A436-17EB7FD599C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55994" y="716374"/>
            <a:ext cx="861966" cy="742793"/>
            <a:chOff x="3312" y="1706"/>
            <a:chExt cx="1056" cy="910"/>
          </a:xfrm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id="{5047B7E1-59B0-4E07-9A41-033558124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999"/>
              <a:ext cx="784" cy="524"/>
            </a:xfrm>
            <a:custGeom>
              <a:avLst/>
              <a:gdLst>
                <a:gd name="T0" fmla="*/ 0 w 330"/>
                <a:gd name="T1" fmla="*/ 220 h 220"/>
                <a:gd name="T2" fmla="*/ 0 w 330"/>
                <a:gd name="T3" fmla="*/ 11 h 220"/>
                <a:gd name="T4" fmla="*/ 11 w 330"/>
                <a:gd name="T5" fmla="*/ 0 h 220"/>
                <a:gd name="T6" fmla="*/ 319 w 330"/>
                <a:gd name="T7" fmla="*/ 0 h 220"/>
                <a:gd name="T8" fmla="*/ 330 w 330"/>
                <a:gd name="T9" fmla="*/ 11 h 220"/>
                <a:gd name="T10" fmla="*/ 330 w 330"/>
                <a:gd name="T11" fmla="*/ 220 h 220"/>
                <a:gd name="T12" fmla="*/ 0 w 33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220">
                  <a:moveTo>
                    <a:pt x="0" y="22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25" y="0"/>
                    <a:pt x="330" y="5"/>
                    <a:pt x="330" y="11"/>
                  </a:cubicBezTo>
                  <a:cubicBezTo>
                    <a:pt x="330" y="220"/>
                    <a:pt x="330" y="220"/>
                    <a:pt x="330" y="220"/>
                  </a:cubicBezTo>
                  <a:lnTo>
                    <a:pt x="0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>
              <a:extLst>
                <a:ext uri="{FF2B5EF4-FFF2-40B4-BE49-F238E27FC236}">
                  <a16:creationId xmlns:a16="http://schemas.microsoft.com/office/drawing/2014/main" id="{DB776E27-6BDE-4CCC-94B2-D639C502D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" y="1980"/>
              <a:ext cx="822" cy="543"/>
            </a:xfrm>
            <a:custGeom>
              <a:avLst/>
              <a:gdLst>
                <a:gd name="T0" fmla="*/ 346 w 346"/>
                <a:gd name="T1" fmla="*/ 228 h 228"/>
                <a:gd name="T2" fmla="*/ 330 w 346"/>
                <a:gd name="T3" fmla="*/ 228 h 228"/>
                <a:gd name="T4" fmla="*/ 330 w 346"/>
                <a:gd name="T5" fmla="*/ 19 h 228"/>
                <a:gd name="T6" fmla="*/ 327 w 346"/>
                <a:gd name="T7" fmla="*/ 16 h 228"/>
                <a:gd name="T8" fmla="*/ 19 w 346"/>
                <a:gd name="T9" fmla="*/ 16 h 228"/>
                <a:gd name="T10" fmla="*/ 16 w 346"/>
                <a:gd name="T11" fmla="*/ 19 h 228"/>
                <a:gd name="T12" fmla="*/ 16 w 346"/>
                <a:gd name="T13" fmla="*/ 228 h 228"/>
                <a:gd name="T14" fmla="*/ 0 w 346"/>
                <a:gd name="T15" fmla="*/ 228 h 228"/>
                <a:gd name="T16" fmla="*/ 0 w 346"/>
                <a:gd name="T17" fmla="*/ 19 h 228"/>
                <a:gd name="T18" fmla="*/ 19 w 346"/>
                <a:gd name="T19" fmla="*/ 0 h 228"/>
                <a:gd name="T20" fmla="*/ 327 w 346"/>
                <a:gd name="T21" fmla="*/ 0 h 228"/>
                <a:gd name="T22" fmla="*/ 346 w 346"/>
                <a:gd name="T23" fmla="*/ 19 h 228"/>
                <a:gd name="T24" fmla="*/ 346 w 346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6" h="228">
                  <a:moveTo>
                    <a:pt x="346" y="228"/>
                  </a:moveTo>
                  <a:cubicBezTo>
                    <a:pt x="330" y="228"/>
                    <a:pt x="330" y="228"/>
                    <a:pt x="330" y="228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330" y="17"/>
                    <a:pt x="329" y="16"/>
                    <a:pt x="327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7" y="16"/>
                    <a:pt x="16" y="17"/>
                    <a:pt x="16" y="19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37" y="0"/>
                    <a:pt x="346" y="9"/>
                    <a:pt x="346" y="19"/>
                  </a:cubicBezTo>
                  <a:lnTo>
                    <a:pt x="346" y="228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7">
              <a:extLst>
                <a:ext uri="{FF2B5EF4-FFF2-40B4-BE49-F238E27FC236}">
                  <a16:creationId xmlns:a16="http://schemas.microsoft.com/office/drawing/2014/main" id="{8D5E63C9-7E5D-4148-9FC9-757DEF68C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" y="2056"/>
              <a:ext cx="670" cy="410"/>
            </a:xfrm>
            <a:prstGeom prst="rect">
              <a:avLst/>
            </a:prstGeom>
            <a:solidFill>
              <a:srgbClr val="B7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2C663F4E-80FB-409F-8A51-43C9ED635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1" y="2521"/>
              <a:ext cx="1018" cy="76"/>
            </a:xfrm>
            <a:custGeom>
              <a:avLst/>
              <a:gdLst>
                <a:gd name="T0" fmla="*/ 0 w 428"/>
                <a:gd name="T1" fmla="*/ 0 h 32"/>
                <a:gd name="T2" fmla="*/ 0 w 428"/>
                <a:gd name="T3" fmla="*/ 21 h 32"/>
                <a:gd name="T4" fmla="*/ 26 w 428"/>
                <a:gd name="T5" fmla="*/ 32 h 32"/>
                <a:gd name="T6" fmla="*/ 162 w 428"/>
                <a:gd name="T7" fmla="*/ 32 h 32"/>
                <a:gd name="T8" fmla="*/ 266 w 428"/>
                <a:gd name="T9" fmla="*/ 32 h 32"/>
                <a:gd name="T10" fmla="*/ 403 w 428"/>
                <a:gd name="T11" fmla="*/ 32 h 32"/>
                <a:gd name="T12" fmla="*/ 428 w 428"/>
                <a:gd name="T13" fmla="*/ 21 h 32"/>
                <a:gd name="T14" fmla="*/ 428 w 428"/>
                <a:gd name="T15" fmla="*/ 0 h 32"/>
                <a:gd name="T16" fmla="*/ 0 w 428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8" h="32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5" y="32"/>
                    <a:pt x="26" y="32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266" y="32"/>
                    <a:pt x="266" y="32"/>
                    <a:pt x="266" y="32"/>
                  </a:cubicBezTo>
                  <a:cubicBezTo>
                    <a:pt x="403" y="32"/>
                    <a:pt x="403" y="32"/>
                    <a:pt x="403" y="32"/>
                  </a:cubicBezTo>
                  <a:cubicBezTo>
                    <a:pt x="413" y="32"/>
                    <a:pt x="428" y="21"/>
                    <a:pt x="428" y="21"/>
                  </a:cubicBezTo>
                  <a:cubicBezTo>
                    <a:pt x="428" y="0"/>
                    <a:pt x="428" y="0"/>
                    <a:pt x="4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9AFC803C-1441-4BB8-BBDA-11AE4BD614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12" y="2502"/>
              <a:ext cx="1056" cy="114"/>
            </a:xfrm>
            <a:custGeom>
              <a:avLst/>
              <a:gdLst>
                <a:gd name="T0" fmla="*/ 411 w 444"/>
                <a:gd name="T1" fmla="*/ 48 h 48"/>
                <a:gd name="T2" fmla="*/ 34 w 444"/>
                <a:gd name="T3" fmla="*/ 48 h 48"/>
                <a:gd name="T4" fmla="*/ 3 w 444"/>
                <a:gd name="T5" fmla="*/ 35 h 48"/>
                <a:gd name="T6" fmla="*/ 0 w 444"/>
                <a:gd name="T7" fmla="*/ 33 h 48"/>
                <a:gd name="T8" fmla="*/ 0 w 444"/>
                <a:gd name="T9" fmla="*/ 0 h 48"/>
                <a:gd name="T10" fmla="*/ 444 w 444"/>
                <a:gd name="T11" fmla="*/ 0 h 48"/>
                <a:gd name="T12" fmla="*/ 444 w 444"/>
                <a:gd name="T13" fmla="*/ 33 h 48"/>
                <a:gd name="T14" fmla="*/ 441 w 444"/>
                <a:gd name="T15" fmla="*/ 35 h 48"/>
                <a:gd name="T16" fmla="*/ 411 w 444"/>
                <a:gd name="T17" fmla="*/ 48 h 48"/>
                <a:gd name="T18" fmla="*/ 16 w 444"/>
                <a:gd name="T19" fmla="*/ 24 h 48"/>
                <a:gd name="T20" fmla="*/ 34 w 444"/>
                <a:gd name="T21" fmla="*/ 32 h 48"/>
                <a:gd name="T22" fmla="*/ 411 w 444"/>
                <a:gd name="T23" fmla="*/ 32 h 48"/>
                <a:gd name="T24" fmla="*/ 428 w 444"/>
                <a:gd name="T25" fmla="*/ 24 h 48"/>
                <a:gd name="T26" fmla="*/ 428 w 444"/>
                <a:gd name="T27" fmla="*/ 16 h 48"/>
                <a:gd name="T28" fmla="*/ 16 w 444"/>
                <a:gd name="T29" fmla="*/ 16 h 48"/>
                <a:gd name="T30" fmla="*/ 16 w 444"/>
                <a:gd name="T3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4" h="48">
                  <a:moveTo>
                    <a:pt x="411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20" y="48"/>
                    <a:pt x="5" y="36"/>
                    <a:pt x="3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33"/>
                    <a:pt x="444" y="33"/>
                    <a:pt x="444" y="33"/>
                  </a:cubicBezTo>
                  <a:cubicBezTo>
                    <a:pt x="441" y="35"/>
                    <a:pt x="441" y="35"/>
                    <a:pt x="441" y="35"/>
                  </a:cubicBezTo>
                  <a:cubicBezTo>
                    <a:pt x="439" y="36"/>
                    <a:pt x="424" y="48"/>
                    <a:pt x="411" y="48"/>
                  </a:cubicBezTo>
                  <a:close/>
                  <a:moveTo>
                    <a:pt x="16" y="24"/>
                  </a:moveTo>
                  <a:cubicBezTo>
                    <a:pt x="21" y="28"/>
                    <a:pt x="29" y="32"/>
                    <a:pt x="34" y="32"/>
                  </a:cubicBezTo>
                  <a:cubicBezTo>
                    <a:pt x="411" y="32"/>
                    <a:pt x="411" y="32"/>
                    <a:pt x="411" y="32"/>
                  </a:cubicBezTo>
                  <a:cubicBezTo>
                    <a:pt x="416" y="32"/>
                    <a:pt x="423" y="28"/>
                    <a:pt x="428" y="24"/>
                  </a:cubicBezTo>
                  <a:cubicBezTo>
                    <a:pt x="428" y="16"/>
                    <a:pt x="428" y="16"/>
                    <a:pt x="428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24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50">
              <a:extLst>
                <a:ext uri="{FF2B5EF4-FFF2-40B4-BE49-F238E27FC236}">
                  <a16:creationId xmlns:a16="http://schemas.microsoft.com/office/drawing/2014/main" id="{0E906176-2D4E-442C-8E5F-C55A3214E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2" y="1730"/>
              <a:ext cx="157" cy="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6" name="Freeform 51">
              <a:extLst>
                <a:ext uri="{FF2B5EF4-FFF2-40B4-BE49-F238E27FC236}">
                  <a16:creationId xmlns:a16="http://schemas.microsoft.com/office/drawing/2014/main" id="{E6768969-206A-43B1-AE16-8F5DE54EC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" y="1711"/>
              <a:ext cx="195" cy="796"/>
            </a:xfrm>
            <a:custGeom>
              <a:avLst/>
              <a:gdLst>
                <a:gd name="T0" fmla="*/ 195 w 195"/>
                <a:gd name="T1" fmla="*/ 796 h 796"/>
                <a:gd name="T2" fmla="*/ 157 w 195"/>
                <a:gd name="T3" fmla="*/ 796 h 796"/>
                <a:gd name="T4" fmla="*/ 157 w 195"/>
                <a:gd name="T5" fmla="*/ 38 h 796"/>
                <a:gd name="T6" fmla="*/ 38 w 195"/>
                <a:gd name="T7" fmla="*/ 38 h 796"/>
                <a:gd name="T8" fmla="*/ 38 w 195"/>
                <a:gd name="T9" fmla="*/ 796 h 796"/>
                <a:gd name="T10" fmla="*/ 0 w 195"/>
                <a:gd name="T11" fmla="*/ 796 h 796"/>
                <a:gd name="T12" fmla="*/ 0 w 195"/>
                <a:gd name="T13" fmla="*/ 0 h 796"/>
                <a:gd name="T14" fmla="*/ 195 w 195"/>
                <a:gd name="T15" fmla="*/ 0 h 796"/>
                <a:gd name="T16" fmla="*/ 195 w 195"/>
                <a:gd name="T17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796">
                  <a:moveTo>
                    <a:pt x="195" y="796"/>
                  </a:moveTo>
                  <a:lnTo>
                    <a:pt x="157" y="796"/>
                  </a:lnTo>
                  <a:lnTo>
                    <a:pt x="157" y="38"/>
                  </a:lnTo>
                  <a:lnTo>
                    <a:pt x="38" y="38"/>
                  </a:lnTo>
                  <a:lnTo>
                    <a:pt x="38" y="796"/>
                  </a:lnTo>
                  <a:lnTo>
                    <a:pt x="0" y="796"/>
                  </a:lnTo>
                  <a:lnTo>
                    <a:pt x="0" y="0"/>
                  </a:lnTo>
                  <a:lnTo>
                    <a:pt x="195" y="0"/>
                  </a:lnTo>
                  <a:lnTo>
                    <a:pt x="195" y="796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52">
              <a:extLst>
                <a:ext uri="{FF2B5EF4-FFF2-40B4-BE49-F238E27FC236}">
                  <a16:creationId xmlns:a16="http://schemas.microsoft.com/office/drawing/2014/main" id="{4578E6E3-1303-42FE-974A-A5327B6B5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1778"/>
              <a:ext cx="7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53">
              <a:extLst>
                <a:ext uri="{FF2B5EF4-FFF2-40B4-BE49-F238E27FC236}">
                  <a16:creationId xmlns:a16="http://schemas.microsoft.com/office/drawing/2014/main" id="{9E56736F-61EB-4728-89A7-F492CCF7A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" y="1844"/>
              <a:ext cx="40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54">
              <a:extLst>
                <a:ext uri="{FF2B5EF4-FFF2-40B4-BE49-F238E27FC236}">
                  <a16:creationId xmlns:a16="http://schemas.microsoft.com/office/drawing/2014/main" id="{E293B23A-8D06-4A20-AAA7-A4A828B7F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1911"/>
              <a:ext cx="7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55">
              <a:extLst>
                <a:ext uri="{FF2B5EF4-FFF2-40B4-BE49-F238E27FC236}">
                  <a16:creationId xmlns:a16="http://schemas.microsoft.com/office/drawing/2014/main" id="{27BAC136-1E62-4263-B203-0F48179B1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" y="1978"/>
              <a:ext cx="40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56">
              <a:extLst>
                <a:ext uri="{FF2B5EF4-FFF2-40B4-BE49-F238E27FC236}">
                  <a16:creationId xmlns:a16="http://schemas.microsoft.com/office/drawing/2014/main" id="{10E27A93-3431-46CC-9A7C-0CE57BB15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2044"/>
              <a:ext cx="76" cy="39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57">
              <a:extLst>
                <a:ext uri="{FF2B5EF4-FFF2-40B4-BE49-F238E27FC236}">
                  <a16:creationId xmlns:a16="http://schemas.microsoft.com/office/drawing/2014/main" id="{82C40877-F692-44AF-BA4E-82B556D47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" y="2111"/>
              <a:ext cx="40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58">
              <a:extLst>
                <a:ext uri="{FF2B5EF4-FFF2-40B4-BE49-F238E27FC236}">
                  <a16:creationId xmlns:a16="http://schemas.microsoft.com/office/drawing/2014/main" id="{CCEFAAAB-D2AD-4190-9404-507D7831F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2178"/>
              <a:ext cx="7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59">
              <a:extLst>
                <a:ext uri="{FF2B5EF4-FFF2-40B4-BE49-F238E27FC236}">
                  <a16:creationId xmlns:a16="http://schemas.microsoft.com/office/drawing/2014/main" id="{7C49B9E6-ED2D-42A8-AF59-1B7916F00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" y="2245"/>
              <a:ext cx="40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60">
              <a:extLst>
                <a:ext uri="{FF2B5EF4-FFF2-40B4-BE49-F238E27FC236}">
                  <a16:creationId xmlns:a16="http://schemas.microsoft.com/office/drawing/2014/main" id="{62754239-12E1-4BED-AE39-5E74B673E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2311"/>
              <a:ext cx="76" cy="39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61">
              <a:extLst>
                <a:ext uri="{FF2B5EF4-FFF2-40B4-BE49-F238E27FC236}">
                  <a16:creationId xmlns:a16="http://schemas.microsoft.com/office/drawing/2014/main" id="{6A76ABA5-1490-465A-B9A6-ABE0852C9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" y="2378"/>
              <a:ext cx="40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62">
              <a:extLst>
                <a:ext uri="{FF2B5EF4-FFF2-40B4-BE49-F238E27FC236}">
                  <a16:creationId xmlns:a16="http://schemas.microsoft.com/office/drawing/2014/main" id="{74CA424A-BFFA-4DBF-A66A-690AE968D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2445"/>
              <a:ext cx="76" cy="38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3">
              <a:extLst>
                <a:ext uri="{FF2B5EF4-FFF2-40B4-BE49-F238E27FC236}">
                  <a16:creationId xmlns:a16="http://schemas.microsoft.com/office/drawing/2014/main" id="{8A34FCF9-C373-4C4C-BD02-E78497A51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706"/>
              <a:ext cx="162" cy="176"/>
            </a:xfrm>
            <a:custGeom>
              <a:avLst/>
              <a:gdLst>
                <a:gd name="T0" fmla="*/ 162 w 162"/>
                <a:gd name="T1" fmla="*/ 176 h 176"/>
                <a:gd name="T2" fmla="*/ 124 w 162"/>
                <a:gd name="T3" fmla="*/ 176 h 176"/>
                <a:gd name="T4" fmla="*/ 124 w 162"/>
                <a:gd name="T5" fmla="*/ 160 h 176"/>
                <a:gd name="T6" fmla="*/ 81 w 162"/>
                <a:gd name="T7" fmla="*/ 79 h 176"/>
                <a:gd name="T8" fmla="*/ 38 w 162"/>
                <a:gd name="T9" fmla="*/ 160 h 176"/>
                <a:gd name="T10" fmla="*/ 38 w 162"/>
                <a:gd name="T11" fmla="*/ 176 h 176"/>
                <a:gd name="T12" fmla="*/ 0 w 162"/>
                <a:gd name="T13" fmla="*/ 176 h 176"/>
                <a:gd name="T14" fmla="*/ 0 w 162"/>
                <a:gd name="T15" fmla="*/ 150 h 176"/>
                <a:gd name="T16" fmla="*/ 81 w 162"/>
                <a:gd name="T17" fmla="*/ 0 h 176"/>
                <a:gd name="T18" fmla="*/ 162 w 162"/>
                <a:gd name="T19" fmla="*/ 150 h 176"/>
                <a:gd name="T20" fmla="*/ 162 w 162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176">
                  <a:moveTo>
                    <a:pt x="162" y="176"/>
                  </a:moveTo>
                  <a:lnTo>
                    <a:pt x="124" y="176"/>
                  </a:lnTo>
                  <a:lnTo>
                    <a:pt x="124" y="160"/>
                  </a:lnTo>
                  <a:lnTo>
                    <a:pt x="81" y="79"/>
                  </a:lnTo>
                  <a:lnTo>
                    <a:pt x="38" y="160"/>
                  </a:lnTo>
                  <a:lnTo>
                    <a:pt x="38" y="176"/>
                  </a:lnTo>
                  <a:lnTo>
                    <a:pt x="0" y="176"/>
                  </a:lnTo>
                  <a:lnTo>
                    <a:pt x="0" y="150"/>
                  </a:lnTo>
                  <a:lnTo>
                    <a:pt x="81" y="0"/>
                  </a:lnTo>
                  <a:lnTo>
                    <a:pt x="162" y="150"/>
                  </a:lnTo>
                  <a:lnTo>
                    <a:pt x="162" y="176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64">
              <a:extLst>
                <a:ext uri="{FF2B5EF4-FFF2-40B4-BE49-F238E27FC236}">
                  <a16:creationId xmlns:a16="http://schemas.microsoft.com/office/drawing/2014/main" id="{9EA9D076-1C34-42E3-B061-52C17E07F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" y="1885"/>
              <a:ext cx="124" cy="6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5">
              <a:extLst>
                <a:ext uri="{FF2B5EF4-FFF2-40B4-BE49-F238E27FC236}">
                  <a16:creationId xmlns:a16="http://schemas.microsoft.com/office/drawing/2014/main" id="{F55731E6-EC5C-460A-A641-B5BD7890A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" y="1866"/>
              <a:ext cx="162" cy="643"/>
            </a:xfrm>
            <a:custGeom>
              <a:avLst/>
              <a:gdLst>
                <a:gd name="T0" fmla="*/ 38 w 162"/>
                <a:gd name="T1" fmla="*/ 643 h 643"/>
                <a:gd name="T2" fmla="*/ 0 w 162"/>
                <a:gd name="T3" fmla="*/ 643 h 643"/>
                <a:gd name="T4" fmla="*/ 0 w 162"/>
                <a:gd name="T5" fmla="*/ 0 h 643"/>
                <a:gd name="T6" fmla="*/ 162 w 162"/>
                <a:gd name="T7" fmla="*/ 0 h 643"/>
                <a:gd name="T8" fmla="*/ 162 w 162"/>
                <a:gd name="T9" fmla="*/ 643 h 643"/>
                <a:gd name="T10" fmla="*/ 124 w 162"/>
                <a:gd name="T11" fmla="*/ 643 h 643"/>
                <a:gd name="T12" fmla="*/ 124 w 162"/>
                <a:gd name="T13" fmla="*/ 38 h 643"/>
                <a:gd name="T14" fmla="*/ 38 w 162"/>
                <a:gd name="T15" fmla="*/ 38 h 643"/>
                <a:gd name="T16" fmla="*/ 38 w 162"/>
                <a:gd name="T17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643">
                  <a:moveTo>
                    <a:pt x="38" y="643"/>
                  </a:moveTo>
                  <a:lnTo>
                    <a:pt x="0" y="643"/>
                  </a:lnTo>
                  <a:lnTo>
                    <a:pt x="0" y="0"/>
                  </a:lnTo>
                  <a:lnTo>
                    <a:pt x="162" y="0"/>
                  </a:lnTo>
                  <a:lnTo>
                    <a:pt x="162" y="643"/>
                  </a:lnTo>
                  <a:lnTo>
                    <a:pt x="124" y="643"/>
                  </a:lnTo>
                  <a:lnTo>
                    <a:pt x="124" y="38"/>
                  </a:lnTo>
                  <a:lnTo>
                    <a:pt x="38" y="38"/>
                  </a:lnTo>
                  <a:lnTo>
                    <a:pt x="38" y="643"/>
                  </a:lnTo>
                  <a:close/>
                </a:path>
              </a:pathLst>
            </a:cu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66">
              <a:extLst>
                <a:ext uri="{FF2B5EF4-FFF2-40B4-BE49-F238E27FC236}">
                  <a16:creationId xmlns:a16="http://schemas.microsoft.com/office/drawing/2014/main" id="{1C0E939F-5CCC-404E-94F5-8E70B42F4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7" y="1890"/>
              <a:ext cx="38" cy="619"/>
            </a:xfrm>
            <a:prstGeom prst="rect">
              <a:avLst/>
            </a:prstGeom>
            <a:solidFill>
              <a:srgbClr val="282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矩形 72">
            <a:extLst>
              <a:ext uri="{FF2B5EF4-FFF2-40B4-BE49-F238E27FC236}">
                <a16:creationId xmlns:a16="http://schemas.microsoft.com/office/drawing/2014/main" id="{7B3A04DB-E560-4FD6-B471-16DD4E6C84A9}"/>
              </a:ext>
            </a:extLst>
          </p:cNvPr>
          <p:cNvSpPr/>
          <p:nvPr/>
        </p:nvSpPr>
        <p:spPr>
          <a:xfrm>
            <a:off x="10903651" y="5560883"/>
            <a:ext cx="691467" cy="691467"/>
          </a:xfrm>
          <a:prstGeom prst="rect">
            <a:avLst/>
          </a:prstGeom>
          <a:solidFill>
            <a:srgbClr val="E1E5EB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80DA9EFE-0804-47BA-9A5A-8C3B923C49E2}"/>
              </a:ext>
            </a:extLst>
          </p:cNvPr>
          <p:cNvSpPr/>
          <p:nvPr/>
        </p:nvSpPr>
        <p:spPr>
          <a:xfrm>
            <a:off x="9511263" y="5560883"/>
            <a:ext cx="691467" cy="691467"/>
          </a:xfrm>
          <a:prstGeom prst="rect">
            <a:avLst/>
          </a:prstGeom>
          <a:solidFill>
            <a:srgbClr val="E1E5EB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E4A03BAF-8014-4CDC-9CFE-5C107846E533}"/>
              </a:ext>
            </a:extLst>
          </p:cNvPr>
          <p:cNvSpPr txBox="1"/>
          <p:nvPr/>
        </p:nvSpPr>
        <p:spPr>
          <a:xfrm>
            <a:off x="1183442" y="2304305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内容一</a:t>
            </a: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40A90302-7B14-4B90-BB30-7DFA15B5DCBC}"/>
              </a:ext>
            </a:extLst>
          </p:cNvPr>
          <p:cNvSpPr txBox="1"/>
          <p:nvPr/>
        </p:nvSpPr>
        <p:spPr>
          <a:xfrm>
            <a:off x="689519" y="3013501"/>
            <a:ext cx="4015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输入您需要的内容，输入您需要的内容。</a:t>
            </a:r>
          </a:p>
        </p:txBody>
      </p:sp>
      <p:pic>
        <p:nvPicPr>
          <p:cNvPr id="84" name="图片 83">
            <a:extLst>
              <a:ext uri="{FF2B5EF4-FFF2-40B4-BE49-F238E27FC236}">
                <a16:creationId xmlns:a16="http://schemas.microsoft.com/office/drawing/2014/main" id="{B7155217-51CC-45A3-B20B-9C9C6CCE1F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165" y="1723265"/>
            <a:ext cx="4136500" cy="3195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6" name="文本框 85">
            <a:extLst>
              <a:ext uri="{FF2B5EF4-FFF2-40B4-BE49-F238E27FC236}">
                <a16:creationId xmlns:a16="http://schemas.microsoft.com/office/drawing/2014/main" id="{2149925B-AEB4-4741-802D-7CF42A7B73E6}"/>
              </a:ext>
            </a:extLst>
          </p:cNvPr>
          <p:cNvSpPr txBox="1"/>
          <p:nvPr/>
        </p:nvSpPr>
        <p:spPr>
          <a:xfrm>
            <a:off x="689518" y="4176048"/>
            <a:ext cx="4015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输入您需要的内容，输入您需要的内容。</a:t>
            </a:r>
          </a:p>
        </p:txBody>
      </p:sp>
    </p:spTree>
    <p:extLst>
      <p:ext uri="{BB962C8B-B14F-4D97-AF65-F5344CB8AC3E}">
        <p14:creationId xmlns:p14="http://schemas.microsoft.com/office/powerpoint/2010/main" val="4201688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燕尾形 32">
            <a:extLst>
              <a:ext uri="{FF2B5EF4-FFF2-40B4-BE49-F238E27FC236}">
                <a16:creationId xmlns:a16="http://schemas.microsoft.com/office/drawing/2014/main" id="{D379AC96-4C07-4A0E-861F-761AE3984E06}"/>
              </a:ext>
            </a:extLst>
          </p:cNvPr>
          <p:cNvSpPr/>
          <p:nvPr/>
        </p:nvSpPr>
        <p:spPr>
          <a:xfrm flipH="1">
            <a:off x="10980610" y="12160"/>
            <a:ext cx="1803002" cy="952896"/>
          </a:xfrm>
          <a:prstGeom prst="chevron">
            <a:avLst/>
          </a:prstGeom>
          <a:solidFill>
            <a:srgbClr val="E1E5E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9" name="双波形 38">
            <a:extLst>
              <a:ext uri="{FF2B5EF4-FFF2-40B4-BE49-F238E27FC236}">
                <a16:creationId xmlns:a16="http://schemas.microsoft.com/office/drawing/2014/main" id="{485956AE-8794-4CD0-ABA2-FCEF30B1082E}"/>
              </a:ext>
            </a:extLst>
          </p:cNvPr>
          <p:cNvSpPr/>
          <p:nvPr/>
        </p:nvSpPr>
        <p:spPr>
          <a:xfrm rot="5400000">
            <a:off x="-264648" y="-794037"/>
            <a:ext cx="6858084" cy="8445990"/>
          </a:xfrm>
          <a:prstGeom prst="doubleWave">
            <a:avLst>
              <a:gd name="adj1" fmla="val 6250"/>
              <a:gd name="adj2" fmla="val 10"/>
            </a:avLst>
          </a:prstGeom>
          <a:solidFill>
            <a:srgbClr val="E1E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D910E83B-8E49-4824-A3CE-D6C333C4A7E3}"/>
              </a:ext>
            </a:extLst>
          </p:cNvPr>
          <p:cNvCxnSpPr>
            <a:cxnSpLocks/>
          </p:cNvCxnSpPr>
          <p:nvPr/>
        </p:nvCxnSpPr>
        <p:spPr>
          <a:xfrm flipV="1">
            <a:off x="6118608" y="983581"/>
            <a:ext cx="0" cy="489083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平行四边形 2">
            <a:extLst>
              <a:ext uri="{FF2B5EF4-FFF2-40B4-BE49-F238E27FC236}">
                <a16:creationId xmlns:a16="http://schemas.microsoft.com/office/drawing/2014/main" id="{9551316B-E90A-4A79-95BE-E89878D3FEF0}"/>
              </a:ext>
            </a:extLst>
          </p:cNvPr>
          <p:cNvSpPr/>
          <p:nvPr/>
        </p:nvSpPr>
        <p:spPr>
          <a:xfrm>
            <a:off x="689408" y="622194"/>
            <a:ext cx="4426302" cy="291515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D37D8DC-4E89-4D54-BB16-F9E4D64F1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623" y="729826"/>
            <a:ext cx="4085197" cy="2691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1039CF97-66C3-4859-BA07-E078FED4EFAD}"/>
              </a:ext>
            </a:extLst>
          </p:cNvPr>
          <p:cNvSpPr txBox="1"/>
          <p:nvPr/>
        </p:nvSpPr>
        <p:spPr>
          <a:xfrm>
            <a:off x="8444632" y="14851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92A1B8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标题二</a:t>
            </a:r>
            <a:endParaRPr lang="zh-CN" altLang="en-US" sz="2400" b="1" dirty="0">
              <a:solidFill>
                <a:srgbClr val="92A1B8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AF8B11B-885C-49E4-8F16-D78BB16DBE13}"/>
              </a:ext>
            </a:extLst>
          </p:cNvPr>
          <p:cNvGrpSpPr/>
          <p:nvPr/>
        </p:nvGrpSpPr>
        <p:grpSpPr>
          <a:xfrm>
            <a:off x="5826000" y="1729241"/>
            <a:ext cx="540000" cy="540000"/>
            <a:chOff x="5826000" y="2304662"/>
            <a:chExt cx="540000" cy="540000"/>
          </a:xfrm>
        </p:grpSpPr>
        <p:sp>
          <p:nvSpPr>
            <p:cNvPr id="12" name="流程图: 接点 11">
              <a:extLst>
                <a:ext uri="{FF2B5EF4-FFF2-40B4-BE49-F238E27FC236}">
                  <a16:creationId xmlns:a16="http://schemas.microsoft.com/office/drawing/2014/main" id="{A7067AEF-77C4-4D96-8B6E-36EEBC445547}"/>
                </a:ext>
              </a:extLst>
            </p:cNvPr>
            <p:cNvSpPr/>
            <p:nvPr/>
          </p:nvSpPr>
          <p:spPr>
            <a:xfrm>
              <a:off x="5826000" y="2304662"/>
              <a:ext cx="540000" cy="540000"/>
            </a:xfrm>
            <a:prstGeom prst="flowChartConnector">
              <a:avLst/>
            </a:prstGeom>
            <a:solidFill>
              <a:srgbClr val="F2F2F2"/>
            </a:solidFill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箭头: V 形 12">
              <a:extLst>
                <a:ext uri="{FF2B5EF4-FFF2-40B4-BE49-F238E27FC236}">
                  <a16:creationId xmlns:a16="http://schemas.microsoft.com/office/drawing/2014/main" id="{7BD998F1-4451-4AE7-A98B-B64C1B69B303}"/>
                </a:ext>
              </a:extLst>
            </p:cNvPr>
            <p:cNvSpPr/>
            <p:nvPr/>
          </p:nvSpPr>
          <p:spPr>
            <a:xfrm>
              <a:off x="5932873" y="2422262"/>
              <a:ext cx="371471" cy="304800"/>
            </a:xfrm>
            <a:prstGeom prst="chevron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B5C4B467-46FA-4D2C-96EB-4AE7A730C7E0}"/>
              </a:ext>
            </a:extLst>
          </p:cNvPr>
          <p:cNvGrpSpPr/>
          <p:nvPr/>
        </p:nvGrpSpPr>
        <p:grpSpPr>
          <a:xfrm flipH="1">
            <a:off x="5828766" y="4580343"/>
            <a:ext cx="540000" cy="540000"/>
            <a:chOff x="5826000" y="2304662"/>
            <a:chExt cx="540000" cy="540000"/>
          </a:xfrm>
        </p:grpSpPr>
        <p:sp>
          <p:nvSpPr>
            <p:cNvPr id="25" name="流程图: 接点 24">
              <a:extLst>
                <a:ext uri="{FF2B5EF4-FFF2-40B4-BE49-F238E27FC236}">
                  <a16:creationId xmlns:a16="http://schemas.microsoft.com/office/drawing/2014/main" id="{07C16482-D050-462C-8691-192A2705CFC7}"/>
                </a:ext>
              </a:extLst>
            </p:cNvPr>
            <p:cNvSpPr/>
            <p:nvPr/>
          </p:nvSpPr>
          <p:spPr>
            <a:xfrm>
              <a:off x="5826000" y="2304662"/>
              <a:ext cx="540000" cy="540000"/>
            </a:xfrm>
            <a:prstGeom prst="flowChartConnector">
              <a:avLst/>
            </a:prstGeom>
            <a:solidFill>
              <a:srgbClr val="F2F2F2"/>
            </a:solidFill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箭头: V 形 26">
              <a:extLst>
                <a:ext uri="{FF2B5EF4-FFF2-40B4-BE49-F238E27FC236}">
                  <a16:creationId xmlns:a16="http://schemas.microsoft.com/office/drawing/2014/main" id="{7F38F281-6BA7-4F43-9711-77F0216DEF07}"/>
                </a:ext>
              </a:extLst>
            </p:cNvPr>
            <p:cNvSpPr/>
            <p:nvPr/>
          </p:nvSpPr>
          <p:spPr>
            <a:xfrm>
              <a:off x="5932873" y="2422262"/>
              <a:ext cx="371471" cy="304800"/>
            </a:xfrm>
            <a:prstGeom prst="chevron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1EC0BB7C-2D08-49E5-837B-13A03A1B8FC1}"/>
              </a:ext>
            </a:extLst>
          </p:cNvPr>
          <p:cNvSpPr txBox="1"/>
          <p:nvPr/>
        </p:nvSpPr>
        <p:spPr>
          <a:xfrm>
            <a:off x="7798560" y="1725350"/>
            <a:ext cx="3091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输入您需要的内容，字体和颜色均可根据您的需求更改。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35CDDC2-1E95-47B5-987D-A941F26E3E8F}"/>
              </a:ext>
            </a:extLst>
          </p:cNvPr>
          <p:cNvSpPr txBox="1"/>
          <p:nvPr/>
        </p:nvSpPr>
        <p:spPr>
          <a:xfrm>
            <a:off x="1335653" y="4912187"/>
            <a:ext cx="3091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输入您需要的内容，字体和颜色均可根据您的需求更改。</a:t>
            </a:r>
          </a:p>
        </p:txBody>
      </p:sp>
      <p:sp>
        <p:nvSpPr>
          <p:cNvPr id="30" name="平行四边形 29">
            <a:extLst>
              <a:ext uri="{FF2B5EF4-FFF2-40B4-BE49-F238E27FC236}">
                <a16:creationId xmlns:a16="http://schemas.microsoft.com/office/drawing/2014/main" id="{D59ADA13-C7FD-4020-94F4-E928BEAA0FC7}"/>
              </a:ext>
            </a:extLst>
          </p:cNvPr>
          <p:cNvSpPr/>
          <p:nvPr/>
        </p:nvSpPr>
        <p:spPr>
          <a:xfrm>
            <a:off x="7010789" y="3545167"/>
            <a:ext cx="4426302" cy="291515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E13BCAA9-2419-4A6B-AB63-88FA136EC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462" y="3639212"/>
            <a:ext cx="4086957" cy="2727062"/>
          </a:xfrm>
          <a:prstGeom prst="rect">
            <a:avLst/>
          </a:prstGeom>
        </p:spPr>
      </p:pic>
      <p:sp>
        <p:nvSpPr>
          <p:cNvPr id="5" name="流程图: 终止 4">
            <a:extLst>
              <a:ext uri="{FF2B5EF4-FFF2-40B4-BE49-F238E27FC236}">
                <a16:creationId xmlns:a16="http://schemas.microsoft.com/office/drawing/2014/main" id="{7C7CFE05-CAB3-4F13-9C0B-B15BE609BBC3}"/>
              </a:ext>
            </a:extLst>
          </p:cNvPr>
          <p:cNvSpPr/>
          <p:nvPr/>
        </p:nvSpPr>
        <p:spPr>
          <a:xfrm>
            <a:off x="1628238" y="4515471"/>
            <a:ext cx="2374490" cy="93884"/>
          </a:xfrm>
          <a:prstGeom prst="flowChartTerminator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终止 20">
            <a:extLst>
              <a:ext uri="{FF2B5EF4-FFF2-40B4-BE49-F238E27FC236}">
                <a16:creationId xmlns:a16="http://schemas.microsoft.com/office/drawing/2014/main" id="{DD29812B-30A3-4588-BA8D-7801772E2D8B}"/>
              </a:ext>
            </a:extLst>
          </p:cNvPr>
          <p:cNvSpPr/>
          <p:nvPr/>
        </p:nvSpPr>
        <p:spPr>
          <a:xfrm>
            <a:off x="8057854" y="2520779"/>
            <a:ext cx="2374490" cy="93884"/>
          </a:xfrm>
          <a:prstGeom prst="flowChartTerminator">
            <a:avLst/>
          </a:prstGeom>
          <a:solidFill>
            <a:srgbClr val="C7C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7CCBE6BE-A1E8-406E-90AB-8A7D9387D5E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415" y="-2"/>
            <a:ext cx="1129250" cy="95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96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id="{9F594040-0717-4293-A277-1883F0EE69B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683" y="1349274"/>
            <a:ext cx="3478918" cy="2935622"/>
          </a:xfrm>
          <a:prstGeom prst="rect">
            <a:avLst/>
          </a:prstGeom>
        </p:spPr>
      </p:pic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081A0305-D9BE-4A2F-A60C-01E9A3185CFF}"/>
              </a:ext>
            </a:extLst>
          </p:cNvPr>
          <p:cNvCxnSpPr/>
          <p:nvPr/>
        </p:nvCxnSpPr>
        <p:spPr>
          <a:xfrm flipV="1">
            <a:off x="4136571" y="6133354"/>
            <a:ext cx="8055429" cy="2925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id="{58F1AB8E-80F2-4325-A77F-7AEF944DEA0C}"/>
              </a:ext>
            </a:extLst>
          </p:cNvPr>
          <p:cNvSpPr/>
          <p:nvPr/>
        </p:nvSpPr>
        <p:spPr>
          <a:xfrm>
            <a:off x="-29756" y="0"/>
            <a:ext cx="12221756" cy="1405910"/>
          </a:xfrm>
          <a:prstGeom prst="rect">
            <a:avLst/>
          </a:prstGeom>
          <a:solidFill>
            <a:srgbClr val="C7C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DB9CA"/>
              </a:solidFill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8133D43F-FA48-44D8-9911-0404315A818A}"/>
              </a:ext>
            </a:extLst>
          </p:cNvPr>
          <p:cNvCxnSpPr>
            <a:cxnSpLocks/>
          </p:cNvCxnSpPr>
          <p:nvPr/>
        </p:nvCxnSpPr>
        <p:spPr>
          <a:xfrm flipH="1">
            <a:off x="10707328" y="-20266"/>
            <a:ext cx="9526" cy="3069014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星形: 五角 5">
            <a:extLst>
              <a:ext uri="{FF2B5EF4-FFF2-40B4-BE49-F238E27FC236}">
                <a16:creationId xmlns:a16="http://schemas.microsoft.com/office/drawing/2014/main" id="{783436FB-9FFF-40CB-8CF2-F186EE4C3B01}"/>
              </a:ext>
            </a:extLst>
          </p:cNvPr>
          <p:cNvSpPr/>
          <p:nvPr/>
        </p:nvSpPr>
        <p:spPr>
          <a:xfrm>
            <a:off x="10361594" y="2498798"/>
            <a:ext cx="691467" cy="691467"/>
          </a:xfrm>
          <a:prstGeom prst="star5">
            <a:avLst/>
          </a:prstGeom>
          <a:solidFill>
            <a:srgbClr val="FBE5D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32A480A-30D2-4067-A9C1-639382CD1398}"/>
              </a:ext>
            </a:extLst>
          </p:cNvPr>
          <p:cNvSpPr/>
          <p:nvPr/>
        </p:nvSpPr>
        <p:spPr>
          <a:xfrm>
            <a:off x="10361593" y="1152829"/>
            <a:ext cx="691467" cy="691467"/>
          </a:xfrm>
          <a:prstGeom prst="rect">
            <a:avLst/>
          </a:prstGeom>
          <a:solidFill>
            <a:srgbClr val="FFFDFB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52ADEFF-2359-46F9-96F3-70598B1A2DA5}"/>
              </a:ext>
            </a:extLst>
          </p:cNvPr>
          <p:cNvSpPr txBox="1"/>
          <p:nvPr/>
        </p:nvSpPr>
        <p:spPr>
          <a:xfrm>
            <a:off x="5009616" y="1078148"/>
            <a:ext cx="31725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chemeClr val="bg2">
                    <a:lumMod val="50000"/>
                  </a:schemeClr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03</a:t>
            </a:r>
            <a:endParaRPr lang="zh-CN" altLang="en-US" sz="16600" b="1" dirty="0">
              <a:solidFill>
                <a:schemeClr val="bg2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0F56B8B-ABF5-42F2-AB19-1BBDB3569B0B}"/>
              </a:ext>
            </a:extLst>
          </p:cNvPr>
          <p:cNvSpPr txBox="1"/>
          <p:nvPr/>
        </p:nvSpPr>
        <p:spPr>
          <a:xfrm>
            <a:off x="4549881" y="3754435"/>
            <a:ext cx="3092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主题三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F3A199AB-476D-4CF1-931C-3FA9939E2721}"/>
              </a:ext>
            </a:extLst>
          </p:cNvPr>
          <p:cNvCxnSpPr/>
          <p:nvPr/>
        </p:nvCxnSpPr>
        <p:spPr>
          <a:xfrm flipH="1">
            <a:off x="3458497" y="2676832"/>
            <a:ext cx="8332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8B9603B0-1964-4407-A47D-9E7BA9E34A2D}"/>
              </a:ext>
            </a:extLst>
          </p:cNvPr>
          <p:cNvCxnSpPr/>
          <p:nvPr/>
        </p:nvCxnSpPr>
        <p:spPr>
          <a:xfrm>
            <a:off x="3473246" y="2676832"/>
            <a:ext cx="0" cy="28538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D58288D-2DA0-49F9-9BF1-BDB0A6AC74B4}"/>
              </a:ext>
            </a:extLst>
          </p:cNvPr>
          <p:cNvCxnSpPr/>
          <p:nvPr/>
        </p:nvCxnSpPr>
        <p:spPr>
          <a:xfrm flipH="1">
            <a:off x="3458498" y="5506064"/>
            <a:ext cx="519069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307AF76-EF64-4712-802A-C08F7D3415AF}"/>
              </a:ext>
            </a:extLst>
          </p:cNvPr>
          <p:cNvCxnSpPr/>
          <p:nvPr/>
        </p:nvCxnSpPr>
        <p:spPr>
          <a:xfrm flipH="1">
            <a:off x="7815907" y="2676832"/>
            <a:ext cx="8332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DAC7FBF4-337F-4A1D-BE2E-CF7D70D09F41}"/>
              </a:ext>
            </a:extLst>
          </p:cNvPr>
          <p:cNvCxnSpPr/>
          <p:nvPr/>
        </p:nvCxnSpPr>
        <p:spPr>
          <a:xfrm>
            <a:off x="8649191" y="2676832"/>
            <a:ext cx="0" cy="28538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6946ED33-6DFB-4163-B95B-65D0B663DCF4}"/>
              </a:ext>
            </a:extLst>
          </p:cNvPr>
          <p:cNvSpPr/>
          <p:nvPr/>
        </p:nvSpPr>
        <p:spPr>
          <a:xfrm>
            <a:off x="3975003" y="2518952"/>
            <a:ext cx="345733" cy="34573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F8DF0D8-1A28-417D-81EE-A2BCD0F43E13}"/>
              </a:ext>
            </a:extLst>
          </p:cNvPr>
          <p:cNvSpPr/>
          <p:nvPr/>
        </p:nvSpPr>
        <p:spPr>
          <a:xfrm>
            <a:off x="7577254" y="2471352"/>
            <a:ext cx="345733" cy="34573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D64793D4-C71F-4253-82A4-58DF0541B757}"/>
              </a:ext>
            </a:extLst>
          </p:cNvPr>
          <p:cNvGrpSpPr/>
          <p:nvPr/>
        </p:nvGrpSpPr>
        <p:grpSpPr>
          <a:xfrm>
            <a:off x="848240" y="4399600"/>
            <a:ext cx="1228049" cy="2262090"/>
            <a:chOff x="9960587" y="372114"/>
            <a:chExt cx="1228049" cy="2262090"/>
          </a:xfrm>
          <a:solidFill>
            <a:srgbClr val="30C0D8">
              <a:alpha val="30000"/>
            </a:srgbClr>
          </a:solidFill>
        </p:grpSpPr>
        <p:sp>
          <p:nvSpPr>
            <p:cNvPr id="23" name="燕尾形 32">
              <a:extLst>
                <a:ext uri="{FF2B5EF4-FFF2-40B4-BE49-F238E27FC236}">
                  <a16:creationId xmlns:a16="http://schemas.microsoft.com/office/drawing/2014/main" id="{D2737ECF-B0B5-4282-B3AC-BE9F413869D8}"/>
                </a:ext>
              </a:extLst>
            </p:cNvPr>
            <p:cNvSpPr/>
            <p:nvPr/>
          </p:nvSpPr>
          <p:spPr>
            <a:xfrm rot="16200000">
              <a:off x="9960587" y="372114"/>
              <a:ext cx="1228049" cy="1228049"/>
            </a:xfrm>
            <a:prstGeom prst="chevron">
              <a:avLst/>
            </a:prstGeom>
            <a:solidFill>
              <a:srgbClr val="E5E4E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燕尾形 33">
              <a:extLst>
                <a:ext uri="{FF2B5EF4-FFF2-40B4-BE49-F238E27FC236}">
                  <a16:creationId xmlns:a16="http://schemas.microsoft.com/office/drawing/2014/main" id="{B0A931F5-8955-4E83-8576-5F6A8FA5F306}"/>
                </a:ext>
              </a:extLst>
            </p:cNvPr>
            <p:cNvSpPr/>
            <p:nvPr/>
          </p:nvSpPr>
          <p:spPr>
            <a:xfrm rot="16200000">
              <a:off x="9960587" y="1406155"/>
              <a:ext cx="1228049" cy="1228049"/>
            </a:xfrm>
            <a:prstGeom prst="chevron">
              <a:avLst/>
            </a:prstGeom>
            <a:solidFill>
              <a:srgbClr val="E5E4E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6714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314</Words>
  <Application>Microsoft Office PowerPoint</Application>
  <PresentationFormat>宽屏</PresentationFormat>
  <Paragraphs>63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Agency FB</vt:lpstr>
      <vt:lpstr>华文新魏</vt:lpstr>
      <vt:lpstr>Microsoft JhengHei UI Light</vt:lpstr>
      <vt:lpstr>Arial</vt:lpstr>
      <vt:lpstr>方正粗黑宋简体</vt:lpstr>
      <vt:lpstr>微软雅黑</vt:lpstr>
      <vt:lpstr>等线 Light</vt:lpstr>
      <vt:lpstr>等线</vt:lpstr>
      <vt:lpstr>微软雅黑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zym0729a@163.com</dc:creator>
  <cp:lastModifiedBy>YU PINGER</cp:lastModifiedBy>
  <cp:revision>65</cp:revision>
  <dcterms:created xsi:type="dcterms:W3CDTF">2021-05-17T13:12:09Z</dcterms:created>
  <dcterms:modified xsi:type="dcterms:W3CDTF">2021-06-09T05:36:34Z</dcterms:modified>
</cp:coreProperties>
</file>